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4"/>
  </p:sldMasterIdLst>
  <p:notesMasterIdLst>
    <p:notesMasterId r:id="rId63"/>
  </p:notesMasterIdLst>
  <p:handoutMasterIdLst>
    <p:handoutMasterId r:id="rId64"/>
  </p:handoutMasterIdLst>
  <p:sldIdLst>
    <p:sldId id="330" r:id="rId5"/>
    <p:sldId id="272" r:id="rId6"/>
    <p:sldId id="336" r:id="rId7"/>
    <p:sldId id="308" r:id="rId8"/>
    <p:sldId id="337" r:id="rId9"/>
    <p:sldId id="348" r:id="rId10"/>
    <p:sldId id="399" r:id="rId11"/>
    <p:sldId id="349" r:id="rId12"/>
    <p:sldId id="338" r:id="rId13"/>
    <p:sldId id="350" r:id="rId14"/>
    <p:sldId id="381" r:id="rId15"/>
    <p:sldId id="382" r:id="rId16"/>
    <p:sldId id="391" r:id="rId17"/>
    <p:sldId id="385" r:id="rId18"/>
    <p:sldId id="351" r:id="rId19"/>
    <p:sldId id="386" r:id="rId20"/>
    <p:sldId id="388" r:id="rId21"/>
    <p:sldId id="352" r:id="rId22"/>
    <p:sldId id="397" r:id="rId23"/>
    <p:sldId id="398" r:id="rId24"/>
    <p:sldId id="389" r:id="rId25"/>
    <p:sldId id="390" r:id="rId26"/>
    <p:sldId id="387" r:id="rId27"/>
    <p:sldId id="426" r:id="rId28"/>
    <p:sldId id="427" r:id="rId29"/>
    <p:sldId id="428" r:id="rId30"/>
    <p:sldId id="429" r:id="rId31"/>
    <p:sldId id="400" r:id="rId32"/>
    <p:sldId id="401" r:id="rId33"/>
    <p:sldId id="402" r:id="rId34"/>
    <p:sldId id="403" r:id="rId35"/>
    <p:sldId id="404" r:id="rId36"/>
    <p:sldId id="405" r:id="rId37"/>
    <p:sldId id="406" r:id="rId38"/>
    <p:sldId id="407" r:id="rId39"/>
    <p:sldId id="408" r:id="rId40"/>
    <p:sldId id="409" r:id="rId41"/>
    <p:sldId id="410" r:id="rId42"/>
    <p:sldId id="394" r:id="rId43"/>
    <p:sldId id="411" r:id="rId44"/>
    <p:sldId id="412" r:id="rId45"/>
    <p:sldId id="413" r:id="rId46"/>
    <p:sldId id="414" r:id="rId47"/>
    <p:sldId id="415" r:id="rId48"/>
    <p:sldId id="416" r:id="rId49"/>
    <p:sldId id="417" r:id="rId50"/>
    <p:sldId id="418" r:id="rId51"/>
    <p:sldId id="419" r:id="rId52"/>
    <p:sldId id="420" r:id="rId53"/>
    <p:sldId id="421" r:id="rId54"/>
    <p:sldId id="422" r:id="rId55"/>
    <p:sldId id="423" r:id="rId56"/>
    <p:sldId id="424" r:id="rId57"/>
    <p:sldId id="392" r:id="rId58"/>
    <p:sldId id="379" r:id="rId59"/>
    <p:sldId id="331" r:id="rId60"/>
    <p:sldId id="383" r:id="rId61"/>
    <p:sldId id="384" r:id="rId62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244" autoAdjust="0"/>
  </p:normalViewPr>
  <p:slideViewPr>
    <p:cSldViewPr snapToGrid="0">
      <p:cViewPr>
        <p:scale>
          <a:sx n="75" d="100"/>
          <a:sy n="75" d="100"/>
        </p:scale>
        <p:origin x="9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29689B-F547-49DA-879F-C70B8A8AD9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E64568-4A38-45A8-B57F-319E251301EB}">
      <dgm:prSet phldrT="[Text]"/>
      <dgm:spPr>
        <a:solidFill>
          <a:srgbClr val="C00000"/>
        </a:solidFill>
      </dgm:spPr>
      <dgm:t>
        <a:bodyPr/>
        <a:lstStyle/>
        <a:p>
          <a:r>
            <a:rPr lang="en-US"/>
            <a:t>Summary</a:t>
          </a:r>
        </a:p>
      </dgm:t>
    </dgm:pt>
    <dgm:pt modelId="{464D738B-BCA1-460E-8AA6-44641D974FE8}" type="parTrans" cxnId="{4CDC4199-A24B-4CA1-A427-24FD76B84B5D}">
      <dgm:prSet/>
      <dgm:spPr/>
      <dgm:t>
        <a:bodyPr/>
        <a:lstStyle/>
        <a:p>
          <a:endParaRPr lang="en-US"/>
        </a:p>
      </dgm:t>
    </dgm:pt>
    <dgm:pt modelId="{4E841D98-A062-4A9F-BE7E-203B0A7DCD9F}" type="sibTrans" cxnId="{4CDC4199-A24B-4CA1-A427-24FD76B84B5D}">
      <dgm:prSet/>
      <dgm:spPr/>
      <dgm:t>
        <a:bodyPr/>
        <a:lstStyle/>
        <a:p>
          <a:endParaRPr lang="en-US"/>
        </a:p>
      </dgm:t>
    </dgm:pt>
    <dgm:pt modelId="{329F2D17-AD16-4D80-AEE0-777F83B396E3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err="1"/>
            <a:t>PnR</a:t>
          </a:r>
          <a:r>
            <a:rPr lang="en-US" dirty="0"/>
            <a:t> with DRC </a:t>
          </a:r>
        </a:p>
      </dgm:t>
    </dgm:pt>
    <dgm:pt modelId="{6B476CFB-C45E-4DDF-9CA4-B8776B2A613A}" type="parTrans" cxnId="{38D98BD6-3EFA-41F7-B686-CF6FAC3723A4}">
      <dgm:prSet/>
      <dgm:spPr/>
      <dgm:t>
        <a:bodyPr/>
        <a:lstStyle/>
        <a:p>
          <a:endParaRPr lang="en-US"/>
        </a:p>
      </dgm:t>
    </dgm:pt>
    <dgm:pt modelId="{86AF5ED6-ADAD-46BE-BF0E-2CD3C32BEC53}" type="sibTrans" cxnId="{38D98BD6-3EFA-41F7-B686-CF6FAC3723A4}">
      <dgm:prSet/>
      <dgm:spPr/>
      <dgm:t>
        <a:bodyPr/>
        <a:lstStyle/>
        <a:p>
          <a:endParaRPr lang="en-US"/>
        </a:p>
      </dgm:t>
    </dgm:pt>
    <dgm:pt modelId="{C61D7E84-214E-4ED2-81F0-A9A6F9386EB9}">
      <dgm:prSet phldrT="[Text]"/>
      <dgm:spPr>
        <a:solidFill>
          <a:srgbClr val="C00000"/>
        </a:solidFill>
      </dgm:spPr>
      <dgm:t>
        <a:bodyPr/>
        <a:lstStyle/>
        <a:p>
          <a:r>
            <a:rPr lang="en-US"/>
            <a:t>Introduction</a:t>
          </a:r>
        </a:p>
      </dgm:t>
    </dgm:pt>
    <dgm:pt modelId="{E967C6D6-CFDF-4247-A242-7BF52A395F55}" type="parTrans" cxnId="{3F7FFD4C-9EA2-4074-92D6-75E454A1AE4B}">
      <dgm:prSet/>
      <dgm:spPr/>
      <dgm:t>
        <a:bodyPr/>
        <a:lstStyle/>
        <a:p>
          <a:endParaRPr lang="en-US"/>
        </a:p>
      </dgm:t>
    </dgm:pt>
    <dgm:pt modelId="{CC71AA43-3033-43A4-AC90-5EF457CBE454}" type="sibTrans" cxnId="{3F7FFD4C-9EA2-4074-92D6-75E454A1AE4B}">
      <dgm:prSet/>
      <dgm:spPr/>
      <dgm:t>
        <a:bodyPr/>
        <a:lstStyle/>
        <a:p>
          <a:endParaRPr lang="en-US"/>
        </a:p>
      </dgm:t>
    </dgm:pt>
    <dgm:pt modelId="{3C013967-A679-40AC-A07F-011B2EAF3F5E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Directed Testbench</a:t>
          </a:r>
        </a:p>
      </dgm:t>
    </dgm:pt>
    <dgm:pt modelId="{CF05CB12-71D2-48FD-88AB-075454A4D856}" type="parTrans" cxnId="{B43BB60D-65E0-45E8-BEC7-487F97B5A13D}">
      <dgm:prSet/>
      <dgm:spPr/>
      <dgm:t>
        <a:bodyPr/>
        <a:lstStyle/>
        <a:p>
          <a:endParaRPr lang="en-US"/>
        </a:p>
      </dgm:t>
    </dgm:pt>
    <dgm:pt modelId="{9B11575A-C919-4A98-963C-ABF2F6D7107B}" type="sibTrans" cxnId="{B43BB60D-65E0-45E8-BEC7-487F97B5A13D}">
      <dgm:prSet/>
      <dgm:spPr/>
      <dgm:t>
        <a:bodyPr/>
        <a:lstStyle/>
        <a:p>
          <a:endParaRPr lang="en-US"/>
        </a:p>
      </dgm:t>
    </dgm:pt>
    <dgm:pt modelId="{D8AFC951-95C8-4CCA-B56D-9A607F2D0A5B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Layered Testbench</a:t>
          </a:r>
        </a:p>
      </dgm:t>
    </dgm:pt>
    <dgm:pt modelId="{4FC521D4-6F24-4D92-9F07-F226176C1F57}" type="parTrans" cxnId="{CA06AFAE-B088-4E4F-9F2C-EC04DA48324A}">
      <dgm:prSet/>
      <dgm:spPr/>
      <dgm:t>
        <a:bodyPr/>
        <a:lstStyle/>
        <a:p>
          <a:endParaRPr lang="en-US"/>
        </a:p>
      </dgm:t>
    </dgm:pt>
    <dgm:pt modelId="{E0BC4B59-5E8E-4771-916A-0C290798B9D9}" type="sibTrans" cxnId="{CA06AFAE-B088-4E4F-9F2C-EC04DA48324A}">
      <dgm:prSet/>
      <dgm:spPr/>
      <dgm:t>
        <a:bodyPr/>
        <a:lstStyle/>
        <a:p>
          <a:endParaRPr lang="en-US"/>
        </a:p>
      </dgm:t>
    </dgm:pt>
    <dgm:pt modelId="{57C12D8A-8C1A-46FA-84F1-38B90103E378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Design RTL</a:t>
          </a:r>
        </a:p>
      </dgm:t>
    </dgm:pt>
    <dgm:pt modelId="{16B0FAB9-2ED4-4AD2-9351-95F4018D9271}" type="parTrans" cxnId="{84635210-7CED-4683-B788-5E37E292FD9B}">
      <dgm:prSet/>
      <dgm:spPr/>
      <dgm:t>
        <a:bodyPr/>
        <a:lstStyle/>
        <a:p>
          <a:endParaRPr lang="en-GB"/>
        </a:p>
      </dgm:t>
    </dgm:pt>
    <dgm:pt modelId="{1968DED8-ACED-4292-8486-37DB0096021E}" type="sibTrans" cxnId="{84635210-7CED-4683-B788-5E37E292FD9B}">
      <dgm:prSet/>
      <dgm:spPr/>
      <dgm:t>
        <a:bodyPr/>
        <a:lstStyle/>
        <a:p>
          <a:endParaRPr lang="en-GB"/>
        </a:p>
      </dgm:t>
    </dgm:pt>
    <dgm:pt modelId="{5E5F9D3A-9728-4A52-A215-ED1361A050F2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Synthesis</a:t>
          </a:r>
        </a:p>
      </dgm:t>
    </dgm:pt>
    <dgm:pt modelId="{55FEE2E2-4708-41FB-B9CE-82A961407711}" type="parTrans" cxnId="{9E11D588-81D3-4B11-BEF4-5980B1251832}">
      <dgm:prSet/>
      <dgm:spPr/>
      <dgm:t>
        <a:bodyPr/>
        <a:lstStyle/>
        <a:p>
          <a:endParaRPr lang="en-GB"/>
        </a:p>
      </dgm:t>
    </dgm:pt>
    <dgm:pt modelId="{D4E300FA-4449-4DB5-B228-0AA52C54B5A0}" type="sibTrans" cxnId="{9E11D588-81D3-4B11-BEF4-5980B1251832}">
      <dgm:prSet/>
      <dgm:spPr/>
      <dgm:t>
        <a:bodyPr/>
        <a:lstStyle/>
        <a:p>
          <a:endParaRPr lang="en-GB"/>
        </a:p>
      </dgm:t>
    </dgm:pt>
    <dgm:pt modelId="{B852E5CA-96DC-4208-97D0-3F2805D5F9D7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Optimization</a:t>
          </a:r>
        </a:p>
      </dgm:t>
    </dgm:pt>
    <dgm:pt modelId="{C979ACAF-F694-4C90-967F-19D048551A11}" type="parTrans" cxnId="{86DB912E-3CD4-450E-8024-3AAB6D304DE4}">
      <dgm:prSet/>
      <dgm:spPr/>
      <dgm:t>
        <a:bodyPr/>
        <a:lstStyle/>
        <a:p>
          <a:endParaRPr lang="en-US"/>
        </a:p>
      </dgm:t>
    </dgm:pt>
    <dgm:pt modelId="{9634BB5A-A705-4C4B-BB18-0C1785DAF049}" type="sibTrans" cxnId="{86DB912E-3CD4-450E-8024-3AAB6D304DE4}">
      <dgm:prSet/>
      <dgm:spPr/>
      <dgm:t>
        <a:bodyPr/>
        <a:lstStyle/>
        <a:p>
          <a:endParaRPr lang="en-US"/>
        </a:p>
      </dgm:t>
    </dgm:pt>
    <dgm:pt modelId="{4BF73B66-74A7-4573-8C41-AE8F5DD671DC}">
      <dgm:prSet phldrT="[Text]"/>
      <dgm:spPr>
        <a:solidFill>
          <a:srgbClr val="C00000"/>
        </a:solidFill>
      </dgm:spPr>
      <dgm:t>
        <a:bodyPr/>
        <a:lstStyle/>
        <a:p>
          <a:endParaRPr lang="en-US" dirty="0"/>
        </a:p>
      </dgm:t>
    </dgm:pt>
    <dgm:pt modelId="{0A53C724-6CAE-4B55-B460-595DE3AA46A5}" type="parTrans" cxnId="{C5C0CC8F-92E2-4337-AC4B-DE1028328969}">
      <dgm:prSet/>
      <dgm:spPr/>
      <dgm:t>
        <a:bodyPr/>
        <a:lstStyle/>
        <a:p>
          <a:endParaRPr lang="en-US"/>
        </a:p>
      </dgm:t>
    </dgm:pt>
    <dgm:pt modelId="{57416C37-CB2A-4C80-BC48-9703C75EE760}" type="sibTrans" cxnId="{C5C0CC8F-92E2-4337-AC4B-DE1028328969}">
      <dgm:prSet/>
      <dgm:spPr/>
      <dgm:t>
        <a:bodyPr/>
        <a:lstStyle/>
        <a:p>
          <a:endParaRPr lang="en-US"/>
        </a:p>
      </dgm:t>
    </dgm:pt>
    <dgm:pt modelId="{C967E1C7-FB57-4A3A-9BC2-F5BD95FBE09C}">
      <dgm:prSet phldrT="[Text]"/>
      <dgm:spPr>
        <a:solidFill>
          <a:srgbClr val="C00000"/>
        </a:solidFill>
      </dgm:spPr>
      <dgm:t>
        <a:bodyPr/>
        <a:lstStyle/>
        <a:p>
          <a:r>
            <a:rPr lang="en-US"/>
            <a:t>Acknowledgement and </a:t>
          </a:r>
          <a:r>
            <a:rPr lang="en-US" dirty="0"/>
            <a:t>References</a:t>
          </a:r>
        </a:p>
      </dgm:t>
    </dgm:pt>
    <dgm:pt modelId="{85F1F95E-BF9D-403A-919E-5A7A102568A3}" type="parTrans" cxnId="{90DC41B7-0AF5-4418-B42F-A9A34ADE7F20}">
      <dgm:prSet/>
      <dgm:spPr/>
      <dgm:t>
        <a:bodyPr/>
        <a:lstStyle/>
        <a:p>
          <a:endParaRPr lang="en-US"/>
        </a:p>
      </dgm:t>
    </dgm:pt>
    <dgm:pt modelId="{0DAAC3AF-B89F-4F18-80EE-3F11BAB92009}" type="sibTrans" cxnId="{90DC41B7-0AF5-4418-B42F-A9A34ADE7F20}">
      <dgm:prSet/>
      <dgm:spPr/>
      <dgm:t>
        <a:bodyPr/>
        <a:lstStyle/>
        <a:p>
          <a:endParaRPr lang="en-US"/>
        </a:p>
      </dgm:t>
    </dgm:pt>
    <dgm:pt modelId="{55E0A832-F3A2-4621-A966-415873BDA86E}" type="pres">
      <dgm:prSet presAssocID="{A329689B-F547-49DA-879F-C70B8A8AD99C}" presName="linear" presStyleCnt="0">
        <dgm:presLayoutVars>
          <dgm:animLvl val="lvl"/>
          <dgm:resizeHandles val="exact"/>
        </dgm:presLayoutVars>
      </dgm:prSet>
      <dgm:spPr/>
    </dgm:pt>
    <dgm:pt modelId="{EE737F8B-6CDA-4ED8-84A5-A7DAEE1ED570}" type="pres">
      <dgm:prSet presAssocID="{06E64568-4A38-45A8-B57F-319E251301EB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69C80E01-2338-4C11-BDCB-0C4143B59C34}" type="pres">
      <dgm:prSet presAssocID="{4E841D98-A062-4A9F-BE7E-203B0A7DCD9F}" presName="spacer" presStyleCnt="0"/>
      <dgm:spPr/>
    </dgm:pt>
    <dgm:pt modelId="{DE097859-5A11-4876-ABDC-53BE8D492093}" type="pres">
      <dgm:prSet presAssocID="{C61D7E84-214E-4ED2-81F0-A9A6F9386EB9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610B8024-9ADB-4D7C-B967-23721742D6DA}" type="pres">
      <dgm:prSet presAssocID="{CC71AA43-3033-43A4-AC90-5EF457CBE454}" presName="spacer" presStyleCnt="0"/>
      <dgm:spPr/>
    </dgm:pt>
    <dgm:pt modelId="{8E7CE953-9633-4AE0-8102-CA39EEA75DC2}" type="pres">
      <dgm:prSet presAssocID="{57C12D8A-8C1A-46FA-84F1-38B90103E378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9101847C-CC88-4D50-BE30-C0AF8ADDDB79}" type="pres">
      <dgm:prSet presAssocID="{1968DED8-ACED-4292-8486-37DB0096021E}" presName="spacer" presStyleCnt="0"/>
      <dgm:spPr/>
    </dgm:pt>
    <dgm:pt modelId="{B1896AFD-4E7A-4664-B756-8A776AF54679}" type="pres">
      <dgm:prSet presAssocID="{3C013967-A679-40AC-A07F-011B2EAF3F5E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5EBEBC8A-B878-468A-8B77-0374EA8A6D83}" type="pres">
      <dgm:prSet presAssocID="{9B11575A-C919-4A98-963C-ABF2F6D7107B}" presName="spacer" presStyleCnt="0"/>
      <dgm:spPr/>
    </dgm:pt>
    <dgm:pt modelId="{733AC3BE-5D73-41C0-AA44-65F8BBF973C9}" type="pres">
      <dgm:prSet presAssocID="{D8AFC951-95C8-4CCA-B56D-9A607F2D0A5B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52C82733-3451-4B57-9032-A18975E8BE69}" type="pres">
      <dgm:prSet presAssocID="{E0BC4B59-5E8E-4771-916A-0C290798B9D9}" presName="spacer" presStyleCnt="0"/>
      <dgm:spPr/>
    </dgm:pt>
    <dgm:pt modelId="{7458F84A-56AD-4C13-9D43-0A618A475F28}" type="pres">
      <dgm:prSet presAssocID="{5E5F9D3A-9728-4A52-A215-ED1361A050F2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F50BA47A-CDE4-458D-A052-18DD07BCA3A7}" type="pres">
      <dgm:prSet presAssocID="{D4E300FA-4449-4DB5-B228-0AA52C54B5A0}" presName="spacer" presStyleCnt="0"/>
      <dgm:spPr/>
    </dgm:pt>
    <dgm:pt modelId="{27EA81C7-4534-411F-A83B-9455757B4A4A}" type="pres">
      <dgm:prSet presAssocID="{329F2D17-AD16-4D80-AEE0-777F83B396E3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900C2E2A-7351-48AE-8F92-3447A8EEDB4F}" type="pres">
      <dgm:prSet presAssocID="{86AF5ED6-ADAD-46BE-BF0E-2CD3C32BEC53}" presName="spacer" presStyleCnt="0"/>
      <dgm:spPr/>
    </dgm:pt>
    <dgm:pt modelId="{3FBBD334-A440-439C-B219-131089D491D7}" type="pres">
      <dgm:prSet presAssocID="{B852E5CA-96DC-4208-97D0-3F2805D5F9D7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D30F37C4-CBFE-47E5-9363-24ADB2165ECE}" type="pres">
      <dgm:prSet presAssocID="{9634BB5A-A705-4C4B-BB18-0C1785DAF049}" presName="spacer" presStyleCnt="0"/>
      <dgm:spPr/>
    </dgm:pt>
    <dgm:pt modelId="{B4599C22-EC7B-4A43-A2B7-7E855FFE8AB2}" type="pres">
      <dgm:prSet presAssocID="{4BF73B66-74A7-4573-8C41-AE8F5DD671DC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9CF0C5DB-A5A7-43C2-8F79-7A78B0F5D213}" type="pres">
      <dgm:prSet presAssocID="{57416C37-CB2A-4C80-BC48-9703C75EE760}" presName="spacer" presStyleCnt="0"/>
      <dgm:spPr/>
    </dgm:pt>
    <dgm:pt modelId="{CEA73816-02C2-431B-8AE9-0360F1A5122D}" type="pres">
      <dgm:prSet presAssocID="{C967E1C7-FB57-4A3A-9BC2-F5BD95FBE09C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7F30E709-0000-4E99-8DA7-2A4DB324569B}" type="presOf" srcId="{C967E1C7-FB57-4A3A-9BC2-F5BD95FBE09C}" destId="{CEA73816-02C2-431B-8AE9-0360F1A5122D}" srcOrd="0" destOrd="0" presId="urn:microsoft.com/office/officeart/2005/8/layout/vList2"/>
    <dgm:cxn modelId="{BC063A0D-0AC4-4A4B-80C8-8D1BFCC2ED8B}" type="presOf" srcId="{A329689B-F547-49DA-879F-C70B8A8AD99C}" destId="{55E0A832-F3A2-4621-A966-415873BDA86E}" srcOrd="0" destOrd="0" presId="urn:microsoft.com/office/officeart/2005/8/layout/vList2"/>
    <dgm:cxn modelId="{B43BB60D-65E0-45E8-BEC7-487F97B5A13D}" srcId="{A329689B-F547-49DA-879F-C70B8A8AD99C}" destId="{3C013967-A679-40AC-A07F-011B2EAF3F5E}" srcOrd="3" destOrd="0" parTransId="{CF05CB12-71D2-48FD-88AB-075454A4D856}" sibTransId="{9B11575A-C919-4A98-963C-ABF2F6D7107B}"/>
    <dgm:cxn modelId="{84635210-7CED-4683-B788-5E37E292FD9B}" srcId="{A329689B-F547-49DA-879F-C70B8A8AD99C}" destId="{57C12D8A-8C1A-46FA-84F1-38B90103E378}" srcOrd="2" destOrd="0" parTransId="{16B0FAB9-2ED4-4AD2-9351-95F4018D9271}" sibTransId="{1968DED8-ACED-4292-8486-37DB0096021E}"/>
    <dgm:cxn modelId="{86DB912E-3CD4-450E-8024-3AAB6D304DE4}" srcId="{A329689B-F547-49DA-879F-C70B8A8AD99C}" destId="{B852E5CA-96DC-4208-97D0-3F2805D5F9D7}" srcOrd="7" destOrd="0" parTransId="{C979ACAF-F694-4C90-967F-19D048551A11}" sibTransId="{9634BB5A-A705-4C4B-BB18-0C1785DAF049}"/>
    <dgm:cxn modelId="{B2F5A767-8BF6-4D6B-9358-BA9BF3DFEA6D}" type="presOf" srcId="{D8AFC951-95C8-4CCA-B56D-9A607F2D0A5B}" destId="{733AC3BE-5D73-41C0-AA44-65F8BBF973C9}" srcOrd="0" destOrd="0" presId="urn:microsoft.com/office/officeart/2005/8/layout/vList2"/>
    <dgm:cxn modelId="{3F7FFD4C-9EA2-4074-92D6-75E454A1AE4B}" srcId="{A329689B-F547-49DA-879F-C70B8A8AD99C}" destId="{C61D7E84-214E-4ED2-81F0-A9A6F9386EB9}" srcOrd="1" destOrd="0" parTransId="{E967C6D6-CFDF-4247-A242-7BF52A395F55}" sibTransId="{CC71AA43-3033-43A4-AC90-5EF457CBE454}"/>
    <dgm:cxn modelId="{6C4D926E-FF3C-49E7-BE92-4113126C36B2}" type="presOf" srcId="{C61D7E84-214E-4ED2-81F0-A9A6F9386EB9}" destId="{DE097859-5A11-4876-ABDC-53BE8D492093}" srcOrd="0" destOrd="0" presId="urn:microsoft.com/office/officeart/2005/8/layout/vList2"/>
    <dgm:cxn modelId="{8C295B71-5FE4-456E-A89F-D0ED965E55AE}" type="presOf" srcId="{57C12D8A-8C1A-46FA-84F1-38B90103E378}" destId="{8E7CE953-9633-4AE0-8102-CA39EEA75DC2}" srcOrd="0" destOrd="0" presId="urn:microsoft.com/office/officeart/2005/8/layout/vList2"/>
    <dgm:cxn modelId="{0910AB77-98A7-4702-8154-EF195FD6FB23}" type="presOf" srcId="{5E5F9D3A-9728-4A52-A215-ED1361A050F2}" destId="{7458F84A-56AD-4C13-9D43-0A618A475F28}" srcOrd="0" destOrd="0" presId="urn:microsoft.com/office/officeart/2005/8/layout/vList2"/>
    <dgm:cxn modelId="{9E11D588-81D3-4B11-BEF4-5980B1251832}" srcId="{A329689B-F547-49DA-879F-C70B8A8AD99C}" destId="{5E5F9D3A-9728-4A52-A215-ED1361A050F2}" srcOrd="5" destOrd="0" parTransId="{55FEE2E2-4708-41FB-B9CE-82A961407711}" sibTransId="{D4E300FA-4449-4DB5-B228-0AA52C54B5A0}"/>
    <dgm:cxn modelId="{3934288B-6DBF-4624-822D-DC67DA3C082E}" type="presOf" srcId="{3C013967-A679-40AC-A07F-011B2EAF3F5E}" destId="{B1896AFD-4E7A-4664-B756-8A776AF54679}" srcOrd="0" destOrd="0" presId="urn:microsoft.com/office/officeart/2005/8/layout/vList2"/>
    <dgm:cxn modelId="{C5C0CC8F-92E2-4337-AC4B-DE1028328969}" srcId="{A329689B-F547-49DA-879F-C70B8A8AD99C}" destId="{4BF73B66-74A7-4573-8C41-AE8F5DD671DC}" srcOrd="8" destOrd="0" parTransId="{0A53C724-6CAE-4B55-B460-595DE3AA46A5}" sibTransId="{57416C37-CB2A-4C80-BC48-9703C75EE760}"/>
    <dgm:cxn modelId="{4CDC4199-A24B-4CA1-A427-24FD76B84B5D}" srcId="{A329689B-F547-49DA-879F-C70B8A8AD99C}" destId="{06E64568-4A38-45A8-B57F-319E251301EB}" srcOrd="0" destOrd="0" parTransId="{464D738B-BCA1-460E-8AA6-44641D974FE8}" sibTransId="{4E841D98-A062-4A9F-BE7E-203B0A7DCD9F}"/>
    <dgm:cxn modelId="{CA06AFAE-B088-4E4F-9F2C-EC04DA48324A}" srcId="{A329689B-F547-49DA-879F-C70B8A8AD99C}" destId="{D8AFC951-95C8-4CCA-B56D-9A607F2D0A5B}" srcOrd="4" destOrd="0" parTransId="{4FC521D4-6F24-4D92-9F07-F226176C1F57}" sibTransId="{E0BC4B59-5E8E-4771-916A-0C290798B9D9}"/>
    <dgm:cxn modelId="{97DF27B7-623D-41D3-B8F7-63F2BDEFA6F6}" type="presOf" srcId="{329F2D17-AD16-4D80-AEE0-777F83B396E3}" destId="{27EA81C7-4534-411F-A83B-9455757B4A4A}" srcOrd="0" destOrd="0" presId="urn:microsoft.com/office/officeart/2005/8/layout/vList2"/>
    <dgm:cxn modelId="{90DC41B7-0AF5-4418-B42F-A9A34ADE7F20}" srcId="{A329689B-F547-49DA-879F-C70B8A8AD99C}" destId="{C967E1C7-FB57-4A3A-9BC2-F5BD95FBE09C}" srcOrd="9" destOrd="0" parTransId="{85F1F95E-BF9D-403A-919E-5A7A102568A3}" sibTransId="{0DAAC3AF-B89F-4F18-80EE-3F11BAB92009}"/>
    <dgm:cxn modelId="{42A702CB-2528-4369-B9D2-F65A973D0227}" type="presOf" srcId="{B852E5CA-96DC-4208-97D0-3F2805D5F9D7}" destId="{3FBBD334-A440-439C-B219-131089D491D7}" srcOrd="0" destOrd="0" presId="urn:microsoft.com/office/officeart/2005/8/layout/vList2"/>
    <dgm:cxn modelId="{A394EED2-DB00-49B0-832E-EE4D278D0F6D}" type="presOf" srcId="{4BF73B66-74A7-4573-8C41-AE8F5DD671DC}" destId="{B4599C22-EC7B-4A43-A2B7-7E855FFE8AB2}" srcOrd="0" destOrd="0" presId="urn:microsoft.com/office/officeart/2005/8/layout/vList2"/>
    <dgm:cxn modelId="{38D98BD6-3EFA-41F7-B686-CF6FAC3723A4}" srcId="{A329689B-F547-49DA-879F-C70B8A8AD99C}" destId="{329F2D17-AD16-4D80-AEE0-777F83B396E3}" srcOrd="6" destOrd="0" parTransId="{6B476CFB-C45E-4DDF-9CA4-B8776B2A613A}" sibTransId="{86AF5ED6-ADAD-46BE-BF0E-2CD3C32BEC53}"/>
    <dgm:cxn modelId="{CDDBA0E5-70A1-4D65-9AA6-95B4AF8E33EB}" type="presOf" srcId="{06E64568-4A38-45A8-B57F-319E251301EB}" destId="{EE737F8B-6CDA-4ED8-84A5-A7DAEE1ED570}" srcOrd="0" destOrd="0" presId="urn:microsoft.com/office/officeart/2005/8/layout/vList2"/>
    <dgm:cxn modelId="{6B84E407-C7D4-4406-8C3B-B7733AEE5BD2}" type="presParOf" srcId="{55E0A832-F3A2-4621-A966-415873BDA86E}" destId="{EE737F8B-6CDA-4ED8-84A5-A7DAEE1ED570}" srcOrd="0" destOrd="0" presId="urn:microsoft.com/office/officeart/2005/8/layout/vList2"/>
    <dgm:cxn modelId="{416019FE-D231-47F6-A9EB-C7C31D78AA3B}" type="presParOf" srcId="{55E0A832-F3A2-4621-A966-415873BDA86E}" destId="{69C80E01-2338-4C11-BDCB-0C4143B59C34}" srcOrd="1" destOrd="0" presId="urn:microsoft.com/office/officeart/2005/8/layout/vList2"/>
    <dgm:cxn modelId="{E01B6C37-B73D-441B-8172-0893BF715124}" type="presParOf" srcId="{55E0A832-F3A2-4621-A966-415873BDA86E}" destId="{DE097859-5A11-4876-ABDC-53BE8D492093}" srcOrd="2" destOrd="0" presId="urn:microsoft.com/office/officeart/2005/8/layout/vList2"/>
    <dgm:cxn modelId="{EFF20375-5CE1-4332-9696-4818C1466719}" type="presParOf" srcId="{55E0A832-F3A2-4621-A966-415873BDA86E}" destId="{610B8024-9ADB-4D7C-B967-23721742D6DA}" srcOrd="3" destOrd="0" presId="urn:microsoft.com/office/officeart/2005/8/layout/vList2"/>
    <dgm:cxn modelId="{566BE58C-4349-428B-BA32-080EA842E6B8}" type="presParOf" srcId="{55E0A832-F3A2-4621-A966-415873BDA86E}" destId="{8E7CE953-9633-4AE0-8102-CA39EEA75DC2}" srcOrd="4" destOrd="0" presId="urn:microsoft.com/office/officeart/2005/8/layout/vList2"/>
    <dgm:cxn modelId="{8CEDE7EF-A7B3-42C5-A923-AFE8C1579C57}" type="presParOf" srcId="{55E0A832-F3A2-4621-A966-415873BDA86E}" destId="{9101847C-CC88-4D50-BE30-C0AF8ADDDB79}" srcOrd="5" destOrd="0" presId="urn:microsoft.com/office/officeart/2005/8/layout/vList2"/>
    <dgm:cxn modelId="{65EECA80-56EC-413E-AEBD-9D472C61B898}" type="presParOf" srcId="{55E0A832-F3A2-4621-A966-415873BDA86E}" destId="{B1896AFD-4E7A-4664-B756-8A776AF54679}" srcOrd="6" destOrd="0" presId="urn:microsoft.com/office/officeart/2005/8/layout/vList2"/>
    <dgm:cxn modelId="{C38BC24D-A54F-476F-8F16-EC9DD06F27BA}" type="presParOf" srcId="{55E0A832-F3A2-4621-A966-415873BDA86E}" destId="{5EBEBC8A-B878-468A-8B77-0374EA8A6D83}" srcOrd="7" destOrd="0" presId="urn:microsoft.com/office/officeart/2005/8/layout/vList2"/>
    <dgm:cxn modelId="{E0D890A5-A2A1-4DF5-868A-145F5A624849}" type="presParOf" srcId="{55E0A832-F3A2-4621-A966-415873BDA86E}" destId="{733AC3BE-5D73-41C0-AA44-65F8BBF973C9}" srcOrd="8" destOrd="0" presId="urn:microsoft.com/office/officeart/2005/8/layout/vList2"/>
    <dgm:cxn modelId="{9015F559-161C-4D93-9125-1408BB7C9B6F}" type="presParOf" srcId="{55E0A832-F3A2-4621-A966-415873BDA86E}" destId="{52C82733-3451-4B57-9032-A18975E8BE69}" srcOrd="9" destOrd="0" presId="urn:microsoft.com/office/officeart/2005/8/layout/vList2"/>
    <dgm:cxn modelId="{445D0DE2-C73E-4AB5-8850-0A1D5CEBA2E8}" type="presParOf" srcId="{55E0A832-F3A2-4621-A966-415873BDA86E}" destId="{7458F84A-56AD-4C13-9D43-0A618A475F28}" srcOrd="10" destOrd="0" presId="urn:microsoft.com/office/officeart/2005/8/layout/vList2"/>
    <dgm:cxn modelId="{7BD9D38A-D9F6-4694-A52E-EDA65ADC29A0}" type="presParOf" srcId="{55E0A832-F3A2-4621-A966-415873BDA86E}" destId="{F50BA47A-CDE4-458D-A052-18DD07BCA3A7}" srcOrd="11" destOrd="0" presId="urn:microsoft.com/office/officeart/2005/8/layout/vList2"/>
    <dgm:cxn modelId="{54D8F96C-48B0-4A1D-AA75-3F8337DE8BB8}" type="presParOf" srcId="{55E0A832-F3A2-4621-A966-415873BDA86E}" destId="{27EA81C7-4534-411F-A83B-9455757B4A4A}" srcOrd="12" destOrd="0" presId="urn:microsoft.com/office/officeart/2005/8/layout/vList2"/>
    <dgm:cxn modelId="{FD28788D-EE96-4A3E-8994-B7CCEA09B95C}" type="presParOf" srcId="{55E0A832-F3A2-4621-A966-415873BDA86E}" destId="{900C2E2A-7351-48AE-8F92-3447A8EEDB4F}" srcOrd="13" destOrd="0" presId="urn:microsoft.com/office/officeart/2005/8/layout/vList2"/>
    <dgm:cxn modelId="{11E53A2D-F380-4F06-A110-4C09D38D69BA}" type="presParOf" srcId="{55E0A832-F3A2-4621-A966-415873BDA86E}" destId="{3FBBD334-A440-439C-B219-131089D491D7}" srcOrd="14" destOrd="0" presId="urn:microsoft.com/office/officeart/2005/8/layout/vList2"/>
    <dgm:cxn modelId="{339EBB02-7C02-454E-8226-3A8A5B145BB4}" type="presParOf" srcId="{55E0A832-F3A2-4621-A966-415873BDA86E}" destId="{D30F37C4-CBFE-47E5-9363-24ADB2165ECE}" srcOrd="15" destOrd="0" presId="urn:microsoft.com/office/officeart/2005/8/layout/vList2"/>
    <dgm:cxn modelId="{7286C5B3-575A-468B-9C93-D8846D9A8248}" type="presParOf" srcId="{55E0A832-F3A2-4621-A966-415873BDA86E}" destId="{B4599C22-EC7B-4A43-A2B7-7E855FFE8AB2}" srcOrd="16" destOrd="0" presId="urn:microsoft.com/office/officeart/2005/8/layout/vList2"/>
    <dgm:cxn modelId="{B4394409-1352-42F6-B3FD-3CE511FF70C4}" type="presParOf" srcId="{55E0A832-F3A2-4621-A966-415873BDA86E}" destId="{9CF0C5DB-A5A7-43C2-8F79-7A78B0F5D213}" srcOrd="17" destOrd="0" presId="urn:microsoft.com/office/officeart/2005/8/layout/vList2"/>
    <dgm:cxn modelId="{23659CE2-4B60-4347-A1BB-1D4E3DA50A61}" type="presParOf" srcId="{55E0A832-F3A2-4621-A966-415873BDA86E}" destId="{CEA73816-02C2-431B-8AE9-0360F1A5122D}" srcOrd="18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329689B-F547-49DA-879F-C70B8A8AD9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E64568-4A38-45A8-B57F-319E251301E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Summary</a:t>
          </a:r>
        </a:p>
      </dgm:t>
    </dgm:pt>
    <dgm:pt modelId="{464D738B-BCA1-460E-8AA6-44641D974FE8}" type="parTrans" cxnId="{4CDC4199-A24B-4CA1-A427-24FD76B84B5D}">
      <dgm:prSet/>
      <dgm:spPr/>
      <dgm:t>
        <a:bodyPr/>
        <a:lstStyle/>
        <a:p>
          <a:endParaRPr lang="en-US"/>
        </a:p>
      </dgm:t>
    </dgm:pt>
    <dgm:pt modelId="{4E841D98-A062-4A9F-BE7E-203B0A7DCD9F}" type="sibTrans" cxnId="{4CDC4199-A24B-4CA1-A427-24FD76B84B5D}">
      <dgm:prSet/>
      <dgm:spPr/>
      <dgm:t>
        <a:bodyPr/>
        <a:lstStyle/>
        <a:p>
          <a:endParaRPr lang="en-US"/>
        </a:p>
      </dgm:t>
    </dgm:pt>
    <dgm:pt modelId="{329F2D17-AD16-4D80-AEE0-777F83B396E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PnR</a:t>
          </a:r>
          <a:r>
            <a:rPr lang="en-US" dirty="0"/>
            <a:t> with DRC </a:t>
          </a:r>
        </a:p>
      </dgm:t>
    </dgm:pt>
    <dgm:pt modelId="{6B476CFB-C45E-4DDF-9CA4-B8776B2A613A}" type="parTrans" cxnId="{38D98BD6-3EFA-41F7-B686-CF6FAC3723A4}">
      <dgm:prSet/>
      <dgm:spPr/>
      <dgm:t>
        <a:bodyPr/>
        <a:lstStyle/>
        <a:p>
          <a:endParaRPr lang="en-US"/>
        </a:p>
      </dgm:t>
    </dgm:pt>
    <dgm:pt modelId="{86AF5ED6-ADAD-46BE-BF0E-2CD3C32BEC53}" type="sibTrans" cxnId="{38D98BD6-3EFA-41F7-B686-CF6FAC3723A4}">
      <dgm:prSet/>
      <dgm:spPr/>
      <dgm:t>
        <a:bodyPr/>
        <a:lstStyle/>
        <a:p>
          <a:endParaRPr lang="en-US"/>
        </a:p>
      </dgm:t>
    </dgm:pt>
    <dgm:pt modelId="{C61D7E84-214E-4ED2-81F0-A9A6F9386EB9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Introduction</a:t>
          </a:r>
        </a:p>
      </dgm:t>
    </dgm:pt>
    <dgm:pt modelId="{E967C6D6-CFDF-4247-A242-7BF52A395F55}" type="parTrans" cxnId="{3F7FFD4C-9EA2-4074-92D6-75E454A1AE4B}">
      <dgm:prSet/>
      <dgm:spPr/>
      <dgm:t>
        <a:bodyPr/>
        <a:lstStyle/>
        <a:p>
          <a:endParaRPr lang="en-US"/>
        </a:p>
      </dgm:t>
    </dgm:pt>
    <dgm:pt modelId="{CC71AA43-3033-43A4-AC90-5EF457CBE454}" type="sibTrans" cxnId="{3F7FFD4C-9EA2-4074-92D6-75E454A1AE4B}">
      <dgm:prSet/>
      <dgm:spPr/>
      <dgm:t>
        <a:bodyPr/>
        <a:lstStyle/>
        <a:p>
          <a:endParaRPr lang="en-US"/>
        </a:p>
      </dgm:t>
    </dgm:pt>
    <dgm:pt modelId="{3C013967-A679-40AC-A07F-011B2EAF3F5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Directed Testbench</a:t>
          </a:r>
        </a:p>
      </dgm:t>
    </dgm:pt>
    <dgm:pt modelId="{CF05CB12-71D2-48FD-88AB-075454A4D856}" type="parTrans" cxnId="{B43BB60D-65E0-45E8-BEC7-487F97B5A13D}">
      <dgm:prSet/>
      <dgm:spPr/>
      <dgm:t>
        <a:bodyPr/>
        <a:lstStyle/>
        <a:p>
          <a:endParaRPr lang="en-US"/>
        </a:p>
      </dgm:t>
    </dgm:pt>
    <dgm:pt modelId="{9B11575A-C919-4A98-963C-ABF2F6D7107B}" type="sibTrans" cxnId="{B43BB60D-65E0-45E8-BEC7-487F97B5A13D}">
      <dgm:prSet/>
      <dgm:spPr/>
      <dgm:t>
        <a:bodyPr/>
        <a:lstStyle/>
        <a:p>
          <a:endParaRPr lang="en-US"/>
        </a:p>
      </dgm:t>
    </dgm:pt>
    <dgm:pt modelId="{D8AFC951-95C8-4CCA-B56D-9A607F2D0A5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Layered Testbench</a:t>
          </a:r>
        </a:p>
      </dgm:t>
    </dgm:pt>
    <dgm:pt modelId="{4FC521D4-6F24-4D92-9F07-F226176C1F57}" type="parTrans" cxnId="{CA06AFAE-B088-4E4F-9F2C-EC04DA48324A}">
      <dgm:prSet/>
      <dgm:spPr/>
      <dgm:t>
        <a:bodyPr/>
        <a:lstStyle/>
        <a:p>
          <a:endParaRPr lang="en-US"/>
        </a:p>
      </dgm:t>
    </dgm:pt>
    <dgm:pt modelId="{E0BC4B59-5E8E-4771-916A-0C290798B9D9}" type="sibTrans" cxnId="{CA06AFAE-B088-4E4F-9F2C-EC04DA48324A}">
      <dgm:prSet/>
      <dgm:spPr/>
      <dgm:t>
        <a:bodyPr/>
        <a:lstStyle/>
        <a:p>
          <a:endParaRPr lang="en-US"/>
        </a:p>
      </dgm:t>
    </dgm:pt>
    <dgm:pt modelId="{57C12D8A-8C1A-46FA-84F1-38B90103E378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Design RTL</a:t>
          </a:r>
        </a:p>
      </dgm:t>
    </dgm:pt>
    <dgm:pt modelId="{16B0FAB9-2ED4-4AD2-9351-95F4018D9271}" type="parTrans" cxnId="{84635210-7CED-4683-B788-5E37E292FD9B}">
      <dgm:prSet/>
      <dgm:spPr/>
      <dgm:t>
        <a:bodyPr/>
        <a:lstStyle/>
        <a:p>
          <a:endParaRPr lang="en-GB"/>
        </a:p>
      </dgm:t>
    </dgm:pt>
    <dgm:pt modelId="{1968DED8-ACED-4292-8486-37DB0096021E}" type="sibTrans" cxnId="{84635210-7CED-4683-B788-5E37E292FD9B}">
      <dgm:prSet/>
      <dgm:spPr/>
      <dgm:t>
        <a:bodyPr/>
        <a:lstStyle/>
        <a:p>
          <a:endParaRPr lang="en-GB"/>
        </a:p>
      </dgm:t>
    </dgm:pt>
    <dgm:pt modelId="{5E5F9D3A-9728-4A52-A215-ED1361A050F2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Synthesis</a:t>
          </a:r>
        </a:p>
      </dgm:t>
    </dgm:pt>
    <dgm:pt modelId="{55FEE2E2-4708-41FB-B9CE-82A961407711}" type="parTrans" cxnId="{9E11D588-81D3-4B11-BEF4-5980B1251832}">
      <dgm:prSet/>
      <dgm:spPr/>
      <dgm:t>
        <a:bodyPr/>
        <a:lstStyle/>
        <a:p>
          <a:endParaRPr lang="en-GB"/>
        </a:p>
      </dgm:t>
    </dgm:pt>
    <dgm:pt modelId="{D4E300FA-4449-4DB5-B228-0AA52C54B5A0}" type="sibTrans" cxnId="{9E11D588-81D3-4B11-BEF4-5980B1251832}">
      <dgm:prSet/>
      <dgm:spPr/>
      <dgm:t>
        <a:bodyPr/>
        <a:lstStyle/>
        <a:p>
          <a:endParaRPr lang="en-GB"/>
        </a:p>
      </dgm:t>
    </dgm:pt>
    <dgm:pt modelId="{B852E5CA-96DC-4208-97D0-3F2805D5F9D7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Optimization</a:t>
          </a:r>
        </a:p>
      </dgm:t>
    </dgm:pt>
    <dgm:pt modelId="{C979ACAF-F694-4C90-967F-19D048551A11}" type="parTrans" cxnId="{86DB912E-3CD4-450E-8024-3AAB6D304DE4}">
      <dgm:prSet/>
      <dgm:spPr/>
      <dgm:t>
        <a:bodyPr/>
        <a:lstStyle/>
        <a:p>
          <a:endParaRPr lang="en-US"/>
        </a:p>
      </dgm:t>
    </dgm:pt>
    <dgm:pt modelId="{9634BB5A-A705-4C4B-BB18-0C1785DAF049}" type="sibTrans" cxnId="{86DB912E-3CD4-450E-8024-3AAB6D304DE4}">
      <dgm:prSet/>
      <dgm:spPr/>
      <dgm:t>
        <a:bodyPr/>
        <a:lstStyle/>
        <a:p>
          <a:endParaRPr lang="en-US"/>
        </a:p>
      </dgm:t>
    </dgm:pt>
    <dgm:pt modelId="{C967E1C7-FB57-4A3A-9BC2-F5BD95FBE09C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/>
            <a:t>Acknowledgement and </a:t>
          </a:r>
          <a:r>
            <a:rPr lang="en-US" dirty="0"/>
            <a:t>References</a:t>
          </a:r>
        </a:p>
      </dgm:t>
    </dgm:pt>
    <dgm:pt modelId="{85F1F95E-BF9D-403A-919E-5A7A102568A3}" type="parTrans" cxnId="{90DC41B7-0AF5-4418-B42F-A9A34ADE7F20}">
      <dgm:prSet/>
      <dgm:spPr/>
      <dgm:t>
        <a:bodyPr/>
        <a:lstStyle/>
        <a:p>
          <a:endParaRPr lang="en-US"/>
        </a:p>
      </dgm:t>
    </dgm:pt>
    <dgm:pt modelId="{0DAAC3AF-B89F-4F18-80EE-3F11BAB92009}" type="sibTrans" cxnId="{90DC41B7-0AF5-4418-B42F-A9A34ADE7F20}">
      <dgm:prSet/>
      <dgm:spPr/>
      <dgm:t>
        <a:bodyPr/>
        <a:lstStyle/>
        <a:p>
          <a:endParaRPr lang="en-US"/>
        </a:p>
      </dgm:t>
    </dgm:pt>
    <dgm:pt modelId="{55E0A832-F3A2-4621-A966-415873BDA86E}" type="pres">
      <dgm:prSet presAssocID="{A329689B-F547-49DA-879F-C70B8A8AD99C}" presName="linear" presStyleCnt="0">
        <dgm:presLayoutVars>
          <dgm:animLvl val="lvl"/>
          <dgm:resizeHandles val="exact"/>
        </dgm:presLayoutVars>
      </dgm:prSet>
      <dgm:spPr/>
    </dgm:pt>
    <dgm:pt modelId="{EE737F8B-6CDA-4ED8-84A5-A7DAEE1ED570}" type="pres">
      <dgm:prSet presAssocID="{06E64568-4A38-45A8-B57F-319E251301EB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69C80E01-2338-4C11-BDCB-0C4143B59C34}" type="pres">
      <dgm:prSet presAssocID="{4E841D98-A062-4A9F-BE7E-203B0A7DCD9F}" presName="spacer" presStyleCnt="0"/>
      <dgm:spPr/>
    </dgm:pt>
    <dgm:pt modelId="{DE097859-5A11-4876-ABDC-53BE8D492093}" type="pres">
      <dgm:prSet presAssocID="{C61D7E84-214E-4ED2-81F0-A9A6F9386EB9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610B8024-9ADB-4D7C-B967-23721742D6DA}" type="pres">
      <dgm:prSet presAssocID="{CC71AA43-3033-43A4-AC90-5EF457CBE454}" presName="spacer" presStyleCnt="0"/>
      <dgm:spPr/>
    </dgm:pt>
    <dgm:pt modelId="{8E7CE953-9633-4AE0-8102-CA39EEA75DC2}" type="pres">
      <dgm:prSet presAssocID="{57C12D8A-8C1A-46FA-84F1-38B90103E378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9101847C-CC88-4D50-BE30-C0AF8ADDDB79}" type="pres">
      <dgm:prSet presAssocID="{1968DED8-ACED-4292-8486-37DB0096021E}" presName="spacer" presStyleCnt="0"/>
      <dgm:spPr/>
    </dgm:pt>
    <dgm:pt modelId="{B1896AFD-4E7A-4664-B756-8A776AF54679}" type="pres">
      <dgm:prSet presAssocID="{3C013967-A679-40AC-A07F-011B2EAF3F5E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5EBEBC8A-B878-468A-8B77-0374EA8A6D83}" type="pres">
      <dgm:prSet presAssocID="{9B11575A-C919-4A98-963C-ABF2F6D7107B}" presName="spacer" presStyleCnt="0"/>
      <dgm:spPr/>
    </dgm:pt>
    <dgm:pt modelId="{733AC3BE-5D73-41C0-AA44-65F8BBF973C9}" type="pres">
      <dgm:prSet presAssocID="{D8AFC951-95C8-4CCA-B56D-9A607F2D0A5B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52C82733-3451-4B57-9032-A18975E8BE69}" type="pres">
      <dgm:prSet presAssocID="{E0BC4B59-5E8E-4771-916A-0C290798B9D9}" presName="spacer" presStyleCnt="0"/>
      <dgm:spPr/>
    </dgm:pt>
    <dgm:pt modelId="{7458F84A-56AD-4C13-9D43-0A618A475F28}" type="pres">
      <dgm:prSet presAssocID="{5E5F9D3A-9728-4A52-A215-ED1361A050F2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F50BA47A-CDE4-458D-A052-18DD07BCA3A7}" type="pres">
      <dgm:prSet presAssocID="{D4E300FA-4449-4DB5-B228-0AA52C54B5A0}" presName="spacer" presStyleCnt="0"/>
      <dgm:spPr/>
    </dgm:pt>
    <dgm:pt modelId="{27EA81C7-4534-411F-A83B-9455757B4A4A}" type="pres">
      <dgm:prSet presAssocID="{329F2D17-AD16-4D80-AEE0-777F83B396E3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900C2E2A-7351-48AE-8F92-3447A8EEDB4F}" type="pres">
      <dgm:prSet presAssocID="{86AF5ED6-ADAD-46BE-BF0E-2CD3C32BEC53}" presName="spacer" presStyleCnt="0"/>
      <dgm:spPr/>
    </dgm:pt>
    <dgm:pt modelId="{3FBBD334-A440-439C-B219-131089D491D7}" type="pres">
      <dgm:prSet presAssocID="{B852E5CA-96DC-4208-97D0-3F2805D5F9D7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D30F37C4-CBFE-47E5-9363-24ADB2165ECE}" type="pres">
      <dgm:prSet presAssocID="{9634BB5A-A705-4C4B-BB18-0C1785DAF049}" presName="spacer" presStyleCnt="0"/>
      <dgm:spPr/>
    </dgm:pt>
    <dgm:pt modelId="{CEA73816-02C2-431B-8AE9-0360F1A5122D}" type="pres">
      <dgm:prSet presAssocID="{C967E1C7-FB57-4A3A-9BC2-F5BD95FBE09C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7F30E709-0000-4E99-8DA7-2A4DB324569B}" type="presOf" srcId="{C967E1C7-FB57-4A3A-9BC2-F5BD95FBE09C}" destId="{CEA73816-02C2-431B-8AE9-0360F1A5122D}" srcOrd="0" destOrd="0" presId="urn:microsoft.com/office/officeart/2005/8/layout/vList2"/>
    <dgm:cxn modelId="{BC063A0D-0AC4-4A4B-80C8-8D1BFCC2ED8B}" type="presOf" srcId="{A329689B-F547-49DA-879F-C70B8A8AD99C}" destId="{55E0A832-F3A2-4621-A966-415873BDA86E}" srcOrd="0" destOrd="0" presId="urn:microsoft.com/office/officeart/2005/8/layout/vList2"/>
    <dgm:cxn modelId="{B43BB60D-65E0-45E8-BEC7-487F97B5A13D}" srcId="{A329689B-F547-49DA-879F-C70B8A8AD99C}" destId="{3C013967-A679-40AC-A07F-011B2EAF3F5E}" srcOrd="3" destOrd="0" parTransId="{CF05CB12-71D2-48FD-88AB-075454A4D856}" sibTransId="{9B11575A-C919-4A98-963C-ABF2F6D7107B}"/>
    <dgm:cxn modelId="{84635210-7CED-4683-B788-5E37E292FD9B}" srcId="{A329689B-F547-49DA-879F-C70B8A8AD99C}" destId="{57C12D8A-8C1A-46FA-84F1-38B90103E378}" srcOrd="2" destOrd="0" parTransId="{16B0FAB9-2ED4-4AD2-9351-95F4018D9271}" sibTransId="{1968DED8-ACED-4292-8486-37DB0096021E}"/>
    <dgm:cxn modelId="{86DB912E-3CD4-450E-8024-3AAB6D304DE4}" srcId="{A329689B-F547-49DA-879F-C70B8A8AD99C}" destId="{B852E5CA-96DC-4208-97D0-3F2805D5F9D7}" srcOrd="7" destOrd="0" parTransId="{C979ACAF-F694-4C90-967F-19D048551A11}" sibTransId="{9634BB5A-A705-4C4B-BB18-0C1785DAF049}"/>
    <dgm:cxn modelId="{B2F5A767-8BF6-4D6B-9358-BA9BF3DFEA6D}" type="presOf" srcId="{D8AFC951-95C8-4CCA-B56D-9A607F2D0A5B}" destId="{733AC3BE-5D73-41C0-AA44-65F8BBF973C9}" srcOrd="0" destOrd="0" presId="urn:microsoft.com/office/officeart/2005/8/layout/vList2"/>
    <dgm:cxn modelId="{3F7FFD4C-9EA2-4074-92D6-75E454A1AE4B}" srcId="{A329689B-F547-49DA-879F-C70B8A8AD99C}" destId="{C61D7E84-214E-4ED2-81F0-A9A6F9386EB9}" srcOrd="1" destOrd="0" parTransId="{E967C6D6-CFDF-4247-A242-7BF52A395F55}" sibTransId="{CC71AA43-3033-43A4-AC90-5EF457CBE454}"/>
    <dgm:cxn modelId="{6C4D926E-FF3C-49E7-BE92-4113126C36B2}" type="presOf" srcId="{C61D7E84-214E-4ED2-81F0-A9A6F9386EB9}" destId="{DE097859-5A11-4876-ABDC-53BE8D492093}" srcOrd="0" destOrd="0" presId="urn:microsoft.com/office/officeart/2005/8/layout/vList2"/>
    <dgm:cxn modelId="{8C295B71-5FE4-456E-A89F-D0ED965E55AE}" type="presOf" srcId="{57C12D8A-8C1A-46FA-84F1-38B90103E378}" destId="{8E7CE953-9633-4AE0-8102-CA39EEA75DC2}" srcOrd="0" destOrd="0" presId="urn:microsoft.com/office/officeart/2005/8/layout/vList2"/>
    <dgm:cxn modelId="{0910AB77-98A7-4702-8154-EF195FD6FB23}" type="presOf" srcId="{5E5F9D3A-9728-4A52-A215-ED1361A050F2}" destId="{7458F84A-56AD-4C13-9D43-0A618A475F28}" srcOrd="0" destOrd="0" presId="urn:microsoft.com/office/officeart/2005/8/layout/vList2"/>
    <dgm:cxn modelId="{9E11D588-81D3-4B11-BEF4-5980B1251832}" srcId="{A329689B-F547-49DA-879F-C70B8A8AD99C}" destId="{5E5F9D3A-9728-4A52-A215-ED1361A050F2}" srcOrd="5" destOrd="0" parTransId="{55FEE2E2-4708-41FB-B9CE-82A961407711}" sibTransId="{D4E300FA-4449-4DB5-B228-0AA52C54B5A0}"/>
    <dgm:cxn modelId="{3934288B-6DBF-4624-822D-DC67DA3C082E}" type="presOf" srcId="{3C013967-A679-40AC-A07F-011B2EAF3F5E}" destId="{B1896AFD-4E7A-4664-B756-8A776AF54679}" srcOrd="0" destOrd="0" presId="urn:microsoft.com/office/officeart/2005/8/layout/vList2"/>
    <dgm:cxn modelId="{4CDC4199-A24B-4CA1-A427-24FD76B84B5D}" srcId="{A329689B-F547-49DA-879F-C70B8A8AD99C}" destId="{06E64568-4A38-45A8-B57F-319E251301EB}" srcOrd="0" destOrd="0" parTransId="{464D738B-BCA1-460E-8AA6-44641D974FE8}" sibTransId="{4E841D98-A062-4A9F-BE7E-203B0A7DCD9F}"/>
    <dgm:cxn modelId="{CA06AFAE-B088-4E4F-9F2C-EC04DA48324A}" srcId="{A329689B-F547-49DA-879F-C70B8A8AD99C}" destId="{D8AFC951-95C8-4CCA-B56D-9A607F2D0A5B}" srcOrd="4" destOrd="0" parTransId="{4FC521D4-6F24-4D92-9F07-F226176C1F57}" sibTransId="{E0BC4B59-5E8E-4771-916A-0C290798B9D9}"/>
    <dgm:cxn modelId="{97DF27B7-623D-41D3-B8F7-63F2BDEFA6F6}" type="presOf" srcId="{329F2D17-AD16-4D80-AEE0-777F83B396E3}" destId="{27EA81C7-4534-411F-A83B-9455757B4A4A}" srcOrd="0" destOrd="0" presId="urn:microsoft.com/office/officeart/2005/8/layout/vList2"/>
    <dgm:cxn modelId="{90DC41B7-0AF5-4418-B42F-A9A34ADE7F20}" srcId="{A329689B-F547-49DA-879F-C70B8A8AD99C}" destId="{C967E1C7-FB57-4A3A-9BC2-F5BD95FBE09C}" srcOrd="8" destOrd="0" parTransId="{85F1F95E-BF9D-403A-919E-5A7A102568A3}" sibTransId="{0DAAC3AF-B89F-4F18-80EE-3F11BAB92009}"/>
    <dgm:cxn modelId="{42A702CB-2528-4369-B9D2-F65A973D0227}" type="presOf" srcId="{B852E5CA-96DC-4208-97D0-3F2805D5F9D7}" destId="{3FBBD334-A440-439C-B219-131089D491D7}" srcOrd="0" destOrd="0" presId="urn:microsoft.com/office/officeart/2005/8/layout/vList2"/>
    <dgm:cxn modelId="{38D98BD6-3EFA-41F7-B686-CF6FAC3723A4}" srcId="{A329689B-F547-49DA-879F-C70B8A8AD99C}" destId="{329F2D17-AD16-4D80-AEE0-777F83B396E3}" srcOrd="6" destOrd="0" parTransId="{6B476CFB-C45E-4DDF-9CA4-B8776B2A613A}" sibTransId="{86AF5ED6-ADAD-46BE-BF0E-2CD3C32BEC53}"/>
    <dgm:cxn modelId="{CDDBA0E5-70A1-4D65-9AA6-95B4AF8E33EB}" type="presOf" srcId="{06E64568-4A38-45A8-B57F-319E251301EB}" destId="{EE737F8B-6CDA-4ED8-84A5-A7DAEE1ED570}" srcOrd="0" destOrd="0" presId="urn:microsoft.com/office/officeart/2005/8/layout/vList2"/>
    <dgm:cxn modelId="{6B84E407-C7D4-4406-8C3B-B7733AEE5BD2}" type="presParOf" srcId="{55E0A832-F3A2-4621-A966-415873BDA86E}" destId="{EE737F8B-6CDA-4ED8-84A5-A7DAEE1ED570}" srcOrd="0" destOrd="0" presId="urn:microsoft.com/office/officeart/2005/8/layout/vList2"/>
    <dgm:cxn modelId="{416019FE-D231-47F6-A9EB-C7C31D78AA3B}" type="presParOf" srcId="{55E0A832-F3A2-4621-A966-415873BDA86E}" destId="{69C80E01-2338-4C11-BDCB-0C4143B59C34}" srcOrd="1" destOrd="0" presId="urn:microsoft.com/office/officeart/2005/8/layout/vList2"/>
    <dgm:cxn modelId="{E01B6C37-B73D-441B-8172-0893BF715124}" type="presParOf" srcId="{55E0A832-F3A2-4621-A966-415873BDA86E}" destId="{DE097859-5A11-4876-ABDC-53BE8D492093}" srcOrd="2" destOrd="0" presId="urn:microsoft.com/office/officeart/2005/8/layout/vList2"/>
    <dgm:cxn modelId="{EFF20375-5CE1-4332-9696-4818C1466719}" type="presParOf" srcId="{55E0A832-F3A2-4621-A966-415873BDA86E}" destId="{610B8024-9ADB-4D7C-B967-23721742D6DA}" srcOrd="3" destOrd="0" presId="urn:microsoft.com/office/officeart/2005/8/layout/vList2"/>
    <dgm:cxn modelId="{566BE58C-4349-428B-BA32-080EA842E6B8}" type="presParOf" srcId="{55E0A832-F3A2-4621-A966-415873BDA86E}" destId="{8E7CE953-9633-4AE0-8102-CA39EEA75DC2}" srcOrd="4" destOrd="0" presId="urn:microsoft.com/office/officeart/2005/8/layout/vList2"/>
    <dgm:cxn modelId="{8CEDE7EF-A7B3-42C5-A923-AFE8C1579C57}" type="presParOf" srcId="{55E0A832-F3A2-4621-A966-415873BDA86E}" destId="{9101847C-CC88-4D50-BE30-C0AF8ADDDB79}" srcOrd="5" destOrd="0" presId="urn:microsoft.com/office/officeart/2005/8/layout/vList2"/>
    <dgm:cxn modelId="{65EECA80-56EC-413E-AEBD-9D472C61B898}" type="presParOf" srcId="{55E0A832-F3A2-4621-A966-415873BDA86E}" destId="{B1896AFD-4E7A-4664-B756-8A776AF54679}" srcOrd="6" destOrd="0" presId="urn:microsoft.com/office/officeart/2005/8/layout/vList2"/>
    <dgm:cxn modelId="{C38BC24D-A54F-476F-8F16-EC9DD06F27BA}" type="presParOf" srcId="{55E0A832-F3A2-4621-A966-415873BDA86E}" destId="{5EBEBC8A-B878-468A-8B77-0374EA8A6D83}" srcOrd="7" destOrd="0" presId="urn:microsoft.com/office/officeart/2005/8/layout/vList2"/>
    <dgm:cxn modelId="{E0D890A5-A2A1-4DF5-868A-145F5A624849}" type="presParOf" srcId="{55E0A832-F3A2-4621-A966-415873BDA86E}" destId="{733AC3BE-5D73-41C0-AA44-65F8BBF973C9}" srcOrd="8" destOrd="0" presId="urn:microsoft.com/office/officeart/2005/8/layout/vList2"/>
    <dgm:cxn modelId="{9015F559-161C-4D93-9125-1408BB7C9B6F}" type="presParOf" srcId="{55E0A832-F3A2-4621-A966-415873BDA86E}" destId="{52C82733-3451-4B57-9032-A18975E8BE69}" srcOrd="9" destOrd="0" presId="urn:microsoft.com/office/officeart/2005/8/layout/vList2"/>
    <dgm:cxn modelId="{445D0DE2-C73E-4AB5-8850-0A1D5CEBA2E8}" type="presParOf" srcId="{55E0A832-F3A2-4621-A966-415873BDA86E}" destId="{7458F84A-56AD-4C13-9D43-0A618A475F28}" srcOrd="10" destOrd="0" presId="urn:microsoft.com/office/officeart/2005/8/layout/vList2"/>
    <dgm:cxn modelId="{7BD9D38A-D9F6-4694-A52E-EDA65ADC29A0}" type="presParOf" srcId="{55E0A832-F3A2-4621-A966-415873BDA86E}" destId="{F50BA47A-CDE4-458D-A052-18DD07BCA3A7}" srcOrd="11" destOrd="0" presId="urn:microsoft.com/office/officeart/2005/8/layout/vList2"/>
    <dgm:cxn modelId="{54D8F96C-48B0-4A1D-AA75-3F8337DE8BB8}" type="presParOf" srcId="{55E0A832-F3A2-4621-A966-415873BDA86E}" destId="{27EA81C7-4534-411F-A83B-9455757B4A4A}" srcOrd="12" destOrd="0" presId="urn:microsoft.com/office/officeart/2005/8/layout/vList2"/>
    <dgm:cxn modelId="{FD28788D-EE96-4A3E-8994-B7CCEA09B95C}" type="presParOf" srcId="{55E0A832-F3A2-4621-A966-415873BDA86E}" destId="{900C2E2A-7351-48AE-8F92-3447A8EEDB4F}" srcOrd="13" destOrd="0" presId="urn:microsoft.com/office/officeart/2005/8/layout/vList2"/>
    <dgm:cxn modelId="{11E53A2D-F380-4F06-A110-4C09D38D69BA}" type="presParOf" srcId="{55E0A832-F3A2-4621-A966-415873BDA86E}" destId="{3FBBD334-A440-439C-B219-131089D491D7}" srcOrd="14" destOrd="0" presId="urn:microsoft.com/office/officeart/2005/8/layout/vList2"/>
    <dgm:cxn modelId="{339EBB02-7C02-454E-8226-3A8A5B145BB4}" type="presParOf" srcId="{55E0A832-F3A2-4621-A966-415873BDA86E}" destId="{D30F37C4-CBFE-47E5-9363-24ADB2165ECE}" srcOrd="15" destOrd="0" presId="urn:microsoft.com/office/officeart/2005/8/layout/vList2"/>
    <dgm:cxn modelId="{23659CE2-4B60-4347-A1BB-1D4E3DA50A61}" type="presParOf" srcId="{55E0A832-F3A2-4621-A966-415873BDA86E}" destId="{CEA73816-02C2-431B-8AE9-0360F1A5122D}" srcOrd="1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29689B-F547-49DA-879F-C70B8A8AD9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E64568-4A38-45A8-B57F-319E251301E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/>
            <a:t>Summary</a:t>
          </a:r>
        </a:p>
      </dgm:t>
    </dgm:pt>
    <dgm:pt modelId="{464D738B-BCA1-460E-8AA6-44641D974FE8}" type="parTrans" cxnId="{4CDC4199-A24B-4CA1-A427-24FD76B84B5D}">
      <dgm:prSet/>
      <dgm:spPr/>
      <dgm:t>
        <a:bodyPr/>
        <a:lstStyle/>
        <a:p>
          <a:endParaRPr lang="en-US"/>
        </a:p>
      </dgm:t>
    </dgm:pt>
    <dgm:pt modelId="{4E841D98-A062-4A9F-BE7E-203B0A7DCD9F}" type="sibTrans" cxnId="{4CDC4199-A24B-4CA1-A427-24FD76B84B5D}">
      <dgm:prSet/>
      <dgm:spPr/>
      <dgm:t>
        <a:bodyPr/>
        <a:lstStyle/>
        <a:p>
          <a:endParaRPr lang="en-US"/>
        </a:p>
      </dgm:t>
    </dgm:pt>
    <dgm:pt modelId="{329F2D17-AD16-4D80-AEE0-777F83B396E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PnR</a:t>
          </a:r>
          <a:r>
            <a:rPr lang="en-US" dirty="0"/>
            <a:t> with DRC </a:t>
          </a:r>
        </a:p>
      </dgm:t>
    </dgm:pt>
    <dgm:pt modelId="{6B476CFB-C45E-4DDF-9CA4-B8776B2A613A}" type="parTrans" cxnId="{38D98BD6-3EFA-41F7-B686-CF6FAC3723A4}">
      <dgm:prSet/>
      <dgm:spPr/>
      <dgm:t>
        <a:bodyPr/>
        <a:lstStyle/>
        <a:p>
          <a:endParaRPr lang="en-US"/>
        </a:p>
      </dgm:t>
    </dgm:pt>
    <dgm:pt modelId="{86AF5ED6-ADAD-46BE-BF0E-2CD3C32BEC53}" type="sibTrans" cxnId="{38D98BD6-3EFA-41F7-B686-CF6FAC3723A4}">
      <dgm:prSet/>
      <dgm:spPr/>
      <dgm:t>
        <a:bodyPr/>
        <a:lstStyle/>
        <a:p>
          <a:endParaRPr lang="en-US"/>
        </a:p>
      </dgm:t>
    </dgm:pt>
    <dgm:pt modelId="{C61D7E84-214E-4ED2-81F0-A9A6F9386EB9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Introduction</a:t>
          </a:r>
        </a:p>
      </dgm:t>
    </dgm:pt>
    <dgm:pt modelId="{E967C6D6-CFDF-4247-A242-7BF52A395F55}" type="parTrans" cxnId="{3F7FFD4C-9EA2-4074-92D6-75E454A1AE4B}">
      <dgm:prSet/>
      <dgm:spPr/>
      <dgm:t>
        <a:bodyPr/>
        <a:lstStyle/>
        <a:p>
          <a:endParaRPr lang="en-US"/>
        </a:p>
      </dgm:t>
    </dgm:pt>
    <dgm:pt modelId="{CC71AA43-3033-43A4-AC90-5EF457CBE454}" type="sibTrans" cxnId="{3F7FFD4C-9EA2-4074-92D6-75E454A1AE4B}">
      <dgm:prSet/>
      <dgm:spPr/>
      <dgm:t>
        <a:bodyPr/>
        <a:lstStyle/>
        <a:p>
          <a:endParaRPr lang="en-US"/>
        </a:p>
      </dgm:t>
    </dgm:pt>
    <dgm:pt modelId="{3C013967-A679-40AC-A07F-011B2EAF3F5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Directed Testbench</a:t>
          </a:r>
        </a:p>
      </dgm:t>
    </dgm:pt>
    <dgm:pt modelId="{CF05CB12-71D2-48FD-88AB-075454A4D856}" type="parTrans" cxnId="{B43BB60D-65E0-45E8-BEC7-487F97B5A13D}">
      <dgm:prSet/>
      <dgm:spPr/>
      <dgm:t>
        <a:bodyPr/>
        <a:lstStyle/>
        <a:p>
          <a:endParaRPr lang="en-US"/>
        </a:p>
      </dgm:t>
    </dgm:pt>
    <dgm:pt modelId="{9B11575A-C919-4A98-963C-ABF2F6D7107B}" type="sibTrans" cxnId="{B43BB60D-65E0-45E8-BEC7-487F97B5A13D}">
      <dgm:prSet/>
      <dgm:spPr/>
      <dgm:t>
        <a:bodyPr/>
        <a:lstStyle/>
        <a:p>
          <a:endParaRPr lang="en-US"/>
        </a:p>
      </dgm:t>
    </dgm:pt>
    <dgm:pt modelId="{D8AFC951-95C8-4CCA-B56D-9A607F2D0A5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Layered Testbench</a:t>
          </a:r>
        </a:p>
      </dgm:t>
    </dgm:pt>
    <dgm:pt modelId="{4FC521D4-6F24-4D92-9F07-F226176C1F57}" type="parTrans" cxnId="{CA06AFAE-B088-4E4F-9F2C-EC04DA48324A}">
      <dgm:prSet/>
      <dgm:spPr/>
      <dgm:t>
        <a:bodyPr/>
        <a:lstStyle/>
        <a:p>
          <a:endParaRPr lang="en-US"/>
        </a:p>
      </dgm:t>
    </dgm:pt>
    <dgm:pt modelId="{E0BC4B59-5E8E-4771-916A-0C290798B9D9}" type="sibTrans" cxnId="{CA06AFAE-B088-4E4F-9F2C-EC04DA48324A}">
      <dgm:prSet/>
      <dgm:spPr/>
      <dgm:t>
        <a:bodyPr/>
        <a:lstStyle/>
        <a:p>
          <a:endParaRPr lang="en-US"/>
        </a:p>
      </dgm:t>
    </dgm:pt>
    <dgm:pt modelId="{57C12D8A-8C1A-46FA-84F1-38B90103E378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Design RTL</a:t>
          </a:r>
        </a:p>
      </dgm:t>
    </dgm:pt>
    <dgm:pt modelId="{16B0FAB9-2ED4-4AD2-9351-95F4018D9271}" type="parTrans" cxnId="{84635210-7CED-4683-B788-5E37E292FD9B}">
      <dgm:prSet/>
      <dgm:spPr/>
      <dgm:t>
        <a:bodyPr/>
        <a:lstStyle/>
        <a:p>
          <a:endParaRPr lang="en-GB"/>
        </a:p>
      </dgm:t>
    </dgm:pt>
    <dgm:pt modelId="{1968DED8-ACED-4292-8486-37DB0096021E}" type="sibTrans" cxnId="{84635210-7CED-4683-B788-5E37E292FD9B}">
      <dgm:prSet/>
      <dgm:spPr/>
      <dgm:t>
        <a:bodyPr/>
        <a:lstStyle/>
        <a:p>
          <a:endParaRPr lang="en-GB"/>
        </a:p>
      </dgm:t>
    </dgm:pt>
    <dgm:pt modelId="{5E5F9D3A-9728-4A52-A215-ED1361A050F2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Synthesis</a:t>
          </a:r>
        </a:p>
      </dgm:t>
    </dgm:pt>
    <dgm:pt modelId="{55FEE2E2-4708-41FB-B9CE-82A961407711}" type="parTrans" cxnId="{9E11D588-81D3-4B11-BEF4-5980B1251832}">
      <dgm:prSet/>
      <dgm:spPr/>
      <dgm:t>
        <a:bodyPr/>
        <a:lstStyle/>
        <a:p>
          <a:endParaRPr lang="en-GB"/>
        </a:p>
      </dgm:t>
    </dgm:pt>
    <dgm:pt modelId="{D4E300FA-4449-4DB5-B228-0AA52C54B5A0}" type="sibTrans" cxnId="{9E11D588-81D3-4B11-BEF4-5980B1251832}">
      <dgm:prSet/>
      <dgm:spPr/>
      <dgm:t>
        <a:bodyPr/>
        <a:lstStyle/>
        <a:p>
          <a:endParaRPr lang="en-GB"/>
        </a:p>
      </dgm:t>
    </dgm:pt>
    <dgm:pt modelId="{B852E5CA-96DC-4208-97D0-3F2805D5F9D7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Optimization</a:t>
          </a:r>
        </a:p>
      </dgm:t>
    </dgm:pt>
    <dgm:pt modelId="{C979ACAF-F694-4C90-967F-19D048551A11}" type="parTrans" cxnId="{86DB912E-3CD4-450E-8024-3AAB6D304DE4}">
      <dgm:prSet/>
      <dgm:spPr/>
      <dgm:t>
        <a:bodyPr/>
        <a:lstStyle/>
        <a:p>
          <a:endParaRPr lang="en-US"/>
        </a:p>
      </dgm:t>
    </dgm:pt>
    <dgm:pt modelId="{9634BB5A-A705-4C4B-BB18-0C1785DAF049}" type="sibTrans" cxnId="{86DB912E-3CD4-450E-8024-3AAB6D304DE4}">
      <dgm:prSet/>
      <dgm:spPr/>
      <dgm:t>
        <a:bodyPr/>
        <a:lstStyle/>
        <a:p>
          <a:endParaRPr lang="en-US"/>
        </a:p>
      </dgm:t>
    </dgm:pt>
    <dgm:pt modelId="{C967E1C7-FB57-4A3A-9BC2-F5BD95FBE09C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Acknowledgement and </a:t>
          </a:r>
          <a:r>
            <a:rPr lang="en-US" dirty="0"/>
            <a:t>References</a:t>
          </a:r>
        </a:p>
      </dgm:t>
    </dgm:pt>
    <dgm:pt modelId="{85F1F95E-BF9D-403A-919E-5A7A102568A3}" type="parTrans" cxnId="{90DC41B7-0AF5-4418-B42F-A9A34ADE7F20}">
      <dgm:prSet/>
      <dgm:spPr/>
      <dgm:t>
        <a:bodyPr/>
        <a:lstStyle/>
        <a:p>
          <a:endParaRPr lang="en-US"/>
        </a:p>
      </dgm:t>
    </dgm:pt>
    <dgm:pt modelId="{0DAAC3AF-B89F-4F18-80EE-3F11BAB92009}" type="sibTrans" cxnId="{90DC41B7-0AF5-4418-B42F-A9A34ADE7F20}">
      <dgm:prSet/>
      <dgm:spPr/>
      <dgm:t>
        <a:bodyPr/>
        <a:lstStyle/>
        <a:p>
          <a:endParaRPr lang="en-US"/>
        </a:p>
      </dgm:t>
    </dgm:pt>
    <dgm:pt modelId="{55E0A832-F3A2-4621-A966-415873BDA86E}" type="pres">
      <dgm:prSet presAssocID="{A329689B-F547-49DA-879F-C70B8A8AD99C}" presName="linear" presStyleCnt="0">
        <dgm:presLayoutVars>
          <dgm:animLvl val="lvl"/>
          <dgm:resizeHandles val="exact"/>
        </dgm:presLayoutVars>
      </dgm:prSet>
      <dgm:spPr/>
    </dgm:pt>
    <dgm:pt modelId="{EE737F8B-6CDA-4ED8-84A5-A7DAEE1ED570}" type="pres">
      <dgm:prSet presAssocID="{06E64568-4A38-45A8-B57F-319E251301EB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69C80E01-2338-4C11-BDCB-0C4143B59C34}" type="pres">
      <dgm:prSet presAssocID="{4E841D98-A062-4A9F-BE7E-203B0A7DCD9F}" presName="spacer" presStyleCnt="0"/>
      <dgm:spPr/>
    </dgm:pt>
    <dgm:pt modelId="{DE097859-5A11-4876-ABDC-53BE8D492093}" type="pres">
      <dgm:prSet presAssocID="{C61D7E84-214E-4ED2-81F0-A9A6F9386EB9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610B8024-9ADB-4D7C-B967-23721742D6DA}" type="pres">
      <dgm:prSet presAssocID="{CC71AA43-3033-43A4-AC90-5EF457CBE454}" presName="spacer" presStyleCnt="0"/>
      <dgm:spPr/>
    </dgm:pt>
    <dgm:pt modelId="{8E7CE953-9633-4AE0-8102-CA39EEA75DC2}" type="pres">
      <dgm:prSet presAssocID="{57C12D8A-8C1A-46FA-84F1-38B90103E378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9101847C-CC88-4D50-BE30-C0AF8ADDDB79}" type="pres">
      <dgm:prSet presAssocID="{1968DED8-ACED-4292-8486-37DB0096021E}" presName="spacer" presStyleCnt="0"/>
      <dgm:spPr/>
    </dgm:pt>
    <dgm:pt modelId="{B1896AFD-4E7A-4664-B756-8A776AF54679}" type="pres">
      <dgm:prSet presAssocID="{3C013967-A679-40AC-A07F-011B2EAF3F5E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5EBEBC8A-B878-468A-8B77-0374EA8A6D83}" type="pres">
      <dgm:prSet presAssocID="{9B11575A-C919-4A98-963C-ABF2F6D7107B}" presName="spacer" presStyleCnt="0"/>
      <dgm:spPr/>
    </dgm:pt>
    <dgm:pt modelId="{733AC3BE-5D73-41C0-AA44-65F8BBF973C9}" type="pres">
      <dgm:prSet presAssocID="{D8AFC951-95C8-4CCA-B56D-9A607F2D0A5B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52C82733-3451-4B57-9032-A18975E8BE69}" type="pres">
      <dgm:prSet presAssocID="{E0BC4B59-5E8E-4771-916A-0C290798B9D9}" presName="spacer" presStyleCnt="0"/>
      <dgm:spPr/>
    </dgm:pt>
    <dgm:pt modelId="{7458F84A-56AD-4C13-9D43-0A618A475F28}" type="pres">
      <dgm:prSet presAssocID="{5E5F9D3A-9728-4A52-A215-ED1361A050F2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F50BA47A-CDE4-458D-A052-18DD07BCA3A7}" type="pres">
      <dgm:prSet presAssocID="{D4E300FA-4449-4DB5-B228-0AA52C54B5A0}" presName="spacer" presStyleCnt="0"/>
      <dgm:spPr/>
    </dgm:pt>
    <dgm:pt modelId="{27EA81C7-4534-411F-A83B-9455757B4A4A}" type="pres">
      <dgm:prSet presAssocID="{329F2D17-AD16-4D80-AEE0-777F83B396E3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900C2E2A-7351-48AE-8F92-3447A8EEDB4F}" type="pres">
      <dgm:prSet presAssocID="{86AF5ED6-ADAD-46BE-BF0E-2CD3C32BEC53}" presName="spacer" presStyleCnt="0"/>
      <dgm:spPr/>
    </dgm:pt>
    <dgm:pt modelId="{3FBBD334-A440-439C-B219-131089D491D7}" type="pres">
      <dgm:prSet presAssocID="{B852E5CA-96DC-4208-97D0-3F2805D5F9D7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D30F37C4-CBFE-47E5-9363-24ADB2165ECE}" type="pres">
      <dgm:prSet presAssocID="{9634BB5A-A705-4C4B-BB18-0C1785DAF049}" presName="spacer" presStyleCnt="0"/>
      <dgm:spPr/>
    </dgm:pt>
    <dgm:pt modelId="{CEA73816-02C2-431B-8AE9-0360F1A5122D}" type="pres">
      <dgm:prSet presAssocID="{C967E1C7-FB57-4A3A-9BC2-F5BD95FBE09C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7F30E709-0000-4E99-8DA7-2A4DB324569B}" type="presOf" srcId="{C967E1C7-FB57-4A3A-9BC2-F5BD95FBE09C}" destId="{CEA73816-02C2-431B-8AE9-0360F1A5122D}" srcOrd="0" destOrd="0" presId="urn:microsoft.com/office/officeart/2005/8/layout/vList2"/>
    <dgm:cxn modelId="{BC063A0D-0AC4-4A4B-80C8-8D1BFCC2ED8B}" type="presOf" srcId="{A329689B-F547-49DA-879F-C70B8A8AD99C}" destId="{55E0A832-F3A2-4621-A966-415873BDA86E}" srcOrd="0" destOrd="0" presId="urn:microsoft.com/office/officeart/2005/8/layout/vList2"/>
    <dgm:cxn modelId="{B43BB60D-65E0-45E8-BEC7-487F97B5A13D}" srcId="{A329689B-F547-49DA-879F-C70B8A8AD99C}" destId="{3C013967-A679-40AC-A07F-011B2EAF3F5E}" srcOrd="3" destOrd="0" parTransId="{CF05CB12-71D2-48FD-88AB-075454A4D856}" sibTransId="{9B11575A-C919-4A98-963C-ABF2F6D7107B}"/>
    <dgm:cxn modelId="{84635210-7CED-4683-B788-5E37E292FD9B}" srcId="{A329689B-F547-49DA-879F-C70B8A8AD99C}" destId="{57C12D8A-8C1A-46FA-84F1-38B90103E378}" srcOrd="2" destOrd="0" parTransId="{16B0FAB9-2ED4-4AD2-9351-95F4018D9271}" sibTransId="{1968DED8-ACED-4292-8486-37DB0096021E}"/>
    <dgm:cxn modelId="{86DB912E-3CD4-450E-8024-3AAB6D304DE4}" srcId="{A329689B-F547-49DA-879F-C70B8A8AD99C}" destId="{B852E5CA-96DC-4208-97D0-3F2805D5F9D7}" srcOrd="7" destOrd="0" parTransId="{C979ACAF-F694-4C90-967F-19D048551A11}" sibTransId="{9634BB5A-A705-4C4B-BB18-0C1785DAF049}"/>
    <dgm:cxn modelId="{B2F5A767-8BF6-4D6B-9358-BA9BF3DFEA6D}" type="presOf" srcId="{D8AFC951-95C8-4CCA-B56D-9A607F2D0A5B}" destId="{733AC3BE-5D73-41C0-AA44-65F8BBF973C9}" srcOrd="0" destOrd="0" presId="urn:microsoft.com/office/officeart/2005/8/layout/vList2"/>
    <dgm:cxn modelId="{3F7FFD4C-9EA2-4074-92D6-75E454A1AE4B}" srcId="{A329689B-F547-49DA-879F-C70B8A8AD99C}" destId="{C61D7E84-214E-4ED2-81F0-A9A6F9386EB9}" srcOrd="1" destOrd="0" parTransId="{E967C6D6-CFDF-4247-A242-7BF52A395F55}" sibTransId="{CC71AA43-3033-43A4-AC90-5EF457CBE454}"/>
    <dgm:cxn modelId="{6C4D926E-FF3C-49E7-BE92-4113126C36B2}" type="presOf" srcId="{C61D7E84-214E-4ED2-81F0-A9A6F9386EB9}" destId="{DE097859-5A11-4876-ABDC-53BE8D492093}" srcOrd="0" destOrd="0" presId="urn:microsoft.com/office/officeart/2005/8/layout/vList2"/>
    <dgm:cxn modelId="{8C295B71-5FE4-456E-A89F-D0ED965E55AE}" type="presOf" srcId="{57C12D8A-8C1A-46FA-84F1-38B90103E378}" destId="{8E7CE953-9633-4AE0-8102-CA39EEA75DC2}" srcOrd="0" destOrd="0" presId="urn:microsoft.com/office/officeart/2005/8/layout/vList2"/>
    <dgm:cxn modelId="{0910AB77-98A7-4702-8154-EF195FD6FB23}" type="presOf" srcId="{5E5F9D3A-9728-4A52-A215-ED1361A050F2}" destId="{7458F84A-56AD-4C13-9D43-0A618A475F28}" srcOrd="0" destOrd="0" presId="urn:microsoft.com/office/officeart/2005/8/layout/vList2"/>
    <dgm:cxn modelId="{9E11D588-81D3-4B11-BEF4-5980B1251832}" srcId="{A329689B-F547-49DA-879F-C70B8A8AD99C}" destId="{5E5F9D3A-9728-4A52-A215-ED1361A050F2}" srcOrd="5" destOrd="0" parTransId="{55FEE2E2-4708-41FB-B9CE-82A961407711}" sibTransId="{D4E300FA-4449-4DB5-B228-0AA52C54B5A0}"/>
    <dgm:cxn modelId="{3934288B-6DBF-4624-822D-DC67DA3C082E}" type="presOf" srcId="{3C013967-A679-40AC-A07F-011B2EAF3F5E}" destId="{B1896AFD-4E7A-4664-B756-8A776AF54679}" srcOrd="0" destOrd="0" presId="urn:microsoft.com/office/officeart/2005/8/layout/vList2"/>
    <dgm:cxn modelId="{4CDC4199-A24B-4CA1-A427-24FD76B84B5D}" srcId="{A329689B-F547-49DA-879F-C70B8A8AD99C}" destId="{06E64568-4A38-45A8-B57F-319E251301EB}" srcOrd="0" destOrd="0" parTransId="{464D738B-BCA1-460E-8AA6-44641D974FE8}" sibTransId="{4E841D98-A062-4A9F-BE7E-203B0A7DCD9F}"/>
    <dgm:cxn modelId="{CA06AFAE-B088-4E4F-9F2C-EC04DA48324A}" srcId="{A329689B-F547-49DA-879F-C70B8A8AD99C}" destId="{D8AFC951-95C8-4CCA-B56D-9A607F2D0A5B}" srcOrd="4" destOrd="0" parTransId="{4FC521D4-6F24-4D92-9F07-F226176C1F57}" sibTransId="{E0BC4B59-5E8E-4771-916A-0C290798B9D9}"/>
    <dgm:cxn modelId="{97DF27B7-623D-41D3-B8F7-63F2BDEFA6F6}" type="presOf" srcId="{329F2D17-AD16-4D80-AEE0-777F83B396E3}" destId="{27EA81C7-4534-411F-A83B-9455757B4A4A}" srcOrd="0" destOrd="0" presId="urn:microsoft.com/office/officeart/2005/8/layout/vList2"/>
    <dgm:cxn modelId="{90DC41B7-0AF5-4418-B42F-A9A34ADE7F20}" srcId="{A329689B-F547-49DA-879F-C70B8A8AD99C}" destId="{C967E1C7-FB57-4A3A-9BC2-F5BD95FBE09C}" srcOrd="8" destOrd="0" parTransId="{85F1F95E-BF9D-403A-919E-5A7A102568A3}" sibTransId="{0DAAC3AF-B89F-4F18-80EE-3F11BAB92009}"/>
    <dgm:cxn modelId="{42A702CB-2528-4369-B9D2-F65A973D0227}" type="presOf" srcId="{B852E5CA-96DC-4208-97D0-3F2805D5F9D7}" destId="{3FBBD334-A440-439C-B219-131089D491D7}" srcOrd="0" destOrd="0" presId="urn:microsoft.com/office/officeart/2005/8/layout/vList2"/>
    <dgm:cxn modelId="{38D98BD6-3EFA-41F7-B686-CF6FAC3723A4}" srcId="{A329689B-F547-49DA-879F-C70B8A8AD99C}" destId="{329F2D17-AD16-4D80-AEE0-777F83B396E3}" srcOrd="6" destOrd="0" parTransId="{6B476CFB-C45E-4DDF-9CA4-B8776B2A613A}" sibTransId="{86AF5ED6-ADAD-46BE-BF0E-2CD3C32BEC53}"/>
    <dgm:cxn modelId="{CDDBA0E5-70A1-4D65-9AA6-95B4AF8E33EB}" type="presOf" srcId="{06E64568-4A38-45A8-B57F-319E251301EB}" destId="{EE737F8B-6CDA-4ED8-84A5-A7DAEE1ED570}" srcOrd="0" destOrd="0" presId="urn:microsoft.com/office/officeart/2005/8/layout/vList2"/>
    <dgm:cxn modelId="{6B84E407-C7D4-4406-8C3B-B7733AEE5BD2}" type="presParOf" srcId="{55E0A832-F3A2-4621-A966-415873BDA86E}" destId="{EE737F8B-6CDA-4ED8-84A5-A7DAEE1ED570}" srcOrd="0" destOrd="0" presId="urn:microsoft.com/office/officeart/2005/8/layout/vList2"/>
    <dgm:cxn modelId="{416019FE-D231-47F6-A9EB-C7C31D78AA3B}" type="presParOf" srcId="{55E0A832-F3A2-4621-A966-415873BDA86E}" destId="{69C80E01-2338-4C11-BDCB-0C4143B59C34}" srcOrd="1" destOrd="0" presId="urn:microsoft.com/office/officeart/2005/8/layout/vList2"/>
    <dgm:cxn modelId="{E01B6C37-B73D-441B-8172-0893BF715124}" type="presParOf" srcId="{55E0A832-F3A2-4621-A966-415873BDA86E}" destId="{DE097859-5A11-4876-ABDC-53BE8D492093}" srcOrd="2" destOrd="0" presId="urn:microsoft.com/office/officeart/2005/8/layout/vList2"/>
    <dgm:cxn modelId="{EFF20375-5CE1-4332-9696-4818C1466719}" type="presParOf" srcId="{55E0A832-F3A2-4621-A966-415873BDA86E}" destId="{610B8024-9ADB-4D7C-B967-23721742D6DA}" srcOrd="3" destOrd="0" presId="urn:microsoft.com/office/officeart/2005/8/layout/vList2"/>
    <dgm:cxn modelId="{566BE58C-4349-428B-BA32-080EA842E6B8}" type="presParOf" srcId="{55E0A832-F3A2-4621-A966-415873BDA86E}" destId="{8E7CE953-9633-4AE0-8102-CA39EEA75DC2}" srcOrd="4" destOrd="0" presId="urn:microsoft.com/office/officeart/2005/8/layout/vList2"/>
    <dgm:cxn modelId="{8CEDE7EF-A7B3-42C5-A923-AFE8C1579C57}" type="presParOf" srcId="{55E0A832-F3A2-4621-A966-415873BDA86E}" destId="{9101847C-CC88-4D50-BE30-C0AF8ADDDB79}" srcOrd="5" destOrd="0" presId="urn:microsoft.com/office/officeart/2005/8/layout/vList2"/>
    <dgm:cxn modelId="{65EECA80-56EC-413E-AEBD-9D472C61B898}" type="presParOf" srcId="{55E0A832-F3A2-4621-A966-415873BDA86E}" destId="{B1896AFD-4E7A-4664-B756-8A776AF54679}" srcOrd="6" destOrd="0" presId="urn:microsoft.com/office/officeart/2005/8/layout/vList2"/>
    <dgm:cxn modelId="{C38BC24D-A54F-476F-8F16-EC9DD06F27BA}" type="presParOf" srcId="{55E0A832-F3A2-4621-A966-415873BDA86E}" destId="{5EBEBC8A-B878-468A-8B77-0374EA8A6D83}" srcOrd="7" destOrd="0" presId="urn:microsoft.com/office/officeart/2005/8/layout/vList2"/>
    <dgm:cxn modelId="{E0D890A5-A2A1-4DF5-868A-145F5A624849}" type="presParOf" srcId="{55E0A832-F3A2-4621-A966-415873BDA86E}" destId="{733AC3BE-5D73-41C0-AA44-65F8BBF973C9}" srcOrd="8" destOrd="0" presId="urn:microsoft.com/office/officeart/2005/8/layout/vList2"/>
    <dgm:cxn modelId="{9015F559-161C-4D93-9125-1408BB7C9B6F}" type="presParOf" srcId="{55E0A832-F3A2-4621-A966-415873BDA86E}" destId="{52C82733-3451-4B57-9032-A18975E8BE69}" srcOrd="9" destOrd="0" presId="urn:microsoft.com/office/officeart/2005/8/layout/vList2"/>
    <dgm:cxn modelId="{445D0DE2-C73E-4AB5-8850-0A1D5CEBA2E8}" type="presParOf" srcId="{55E0A832-F3A2-4621-A966-415873BDA86E}" destId="{7458F84A-56AD-4C13-9D43-0A618A475F28}" srcOrd="10" destOrd="0" presId="urn:microsoft.com/office/officeart/2005/8/layout/vList2"/>
    <dgm:cxn modelId="{7BD9D38A-D9F6-4694-A52E-EDA65ADC29A0}" type="presParOf" srcId="{55E0A832-F3A2-4621-A966-415873BDA86E}" destId="{F50BA47A-CDE4-458D-A052-18DD07BCA3A7}" srcOrd="11" destOrd="0" presId="urn:microsoft.com/office/officeart/2005/8/layout/vList2"/>
    <dgm:cxn modelId="{54D8F96C-48B0-4A1D-AA75-3F8337DE8BB8}" type="presParOf" srcId="{55E0A832-F3A2-4621-A966-415873BDA86E}" destId="{27EA81C7-4534-411F-A83B-9455757B4A4A}" srcOrd="12" destOrd="0" presId="urn:microsoft.com/office/officeart/2005/8/layout/vList2"/>
    <dgm:cxn modelId="{FD28788D-EE96-4A3E-8994-B7CCEA09B95C}" type="presParOf" srcId="{55E0A832-F3A2-4621-A966-415873BDA86E}" destId="{900C2E2A-7351-48AE-8F92-3447A8EEDB4F}" srcOrd="13" destOrd="0" presId="urn:microsoft.com/office/officeart/2005/8/layout/vList2"/>
    <dgm:cxn modelId="{11E53A2D-F380-4F06-A110-4C09D38D69BA}" type="presParOf" srcId="{55E0A832-F3A2-4621-A966-415873BDA86E}" destId="{3FBBD334-A440-439C-B219-131089D491D7}" srcOrd="14" destOrd="0" presId="urn:microsoft.com/office/officeart/2005/8/layout/vList2"/>
    <dgm:cxn modelId="{339EBB02-7C02-454E-8226-3A8A5B145BB4}" type="presParOf" srcId="{55E0A832-F3A2-4621-A966-415873BDA86E}" destId="{D30F37C4-CBFE-47E5-9363-24ADB2165ECE}" srcOrd="15" destOrd="0" presId="urn:microsoft.com/office/officeart/2005/8/layout/vList2"/>
    <dgm:cxn modelId="{23659CE2-4B60-4347-A1BB-1D4E3DA50A61}" type="presParOf" srcId="{55E0A832-F3A2-4621-A966-415873BDA86E}" destId="{CEA73816-02C2-431B-8AE9-0360F1A5122D}" srcOrd="1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29689B-F547-49DA-879F-C70B8A8AD9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E64568-4A38-45A8-B57F-319E251301E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Summary</a:t>
          </a:r>
        </a:p>
      </dgm:t>
    </dgm:pt>
    <dgm:pt modelId="{464D738B-BCA1-460E-8AA6-44641D974FE8}" type="parTrans" cxnId="{4CDC4199-A24B-4CA1-A427-24FD76B84B5D}">
      <dgm:prSet/>
      <dgm:spPr/>
      <dgm:t>
        <a:bodyPr/>
        <a:lstStyle/>
        <a:p>
          <a:endParaRPr lang="en-US"/>
        </a:p>
      </dgm:t>
    </dgm:pt>
    <dgm:pt modelId="{4E841D98-A062-4A9F-BE7E-203B0A7DCD9F}" type="sibTrans" cxnId="{4CDC4199-A24B-4CA1-A427-24FD76B84B5D}">
      <dgm:prSet/>
      <dgm:spPr/>
      <dgm:t>
        <a:bodyPr/>
        <a:lstStyle/>
        <a:p>
          <a:endParaRPr lang="en-US"/>
        </a:p>
      </dgm:t>
    </dgm:pt>
    <dgm:pt modelId="{329F2D17-AD16-4D80-AEE0-777F83B396E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PnR</a:t>
          </a:r>
          <a:r>
            <a:rPr lang="en-US" dirty="0"/>
            <a:t> with DRC </a:t>
          </a:r>
        </a:p>
      </dgm:t>
    </dgm:pt>
    <dgm:pt modelId="{6B476CFB-C45E-4DDF-9CA4-B8776B2A613A}" type="parTrans" cxnId="{38D98BD6-3EFA-41F7-B686-CF6FAC3723A4}">
      <dgm:prSet/>
      <dgm:spPr/>
      <dgm:t>
        <a:bodyPr/>
        <a:lstStyle/>
        <a:p>
          <a:endParaRPr lang="en-US"/>
        </a:p>
      </dgm:t>
    </dgm:pt>
    <dgm:pt modelId="{86AF5ED6-ADAD-46BE-BF0E-2CD3C32BEC53}" type="sibTrans" cxnId="{38D98BD6-3EFA-41F7-B686-CF6FAC3723A4}">
      <dgm:prSet/>
      <dgm:spPr/>
      <dgm:t>
        <a:bodyPr/>
        <a:lstStyle/>
        <a:p>
          <a:endParaRPr lang="en-US"/>
        </a:p>
      </dgm:t>
    </dgm:pt>
    <dgm:pt modelId="{C61D7E84-214E-4ED2-81F0-A9A6F9386EB9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Introduction</a:t>
          </a:r>
        </a:p>
      </dgm:t>
    </dgm:pt>
    <dgm:pt modelId="{E967C6D6-CFDF-4247-A242-7BF52A395F55}" type="parTrans" cxnId="{3F7FFD4C-9EA2-4074-92D6-75E454A1AE4B}">
      <dgm:prSet/>
      <dgm:spPr/>
      <dgm:t>
        <a:bodyPr/>
        <a:lstStyle/>
        <a:p>
          <a:endParaRPr lang="en-US"/>
        </a:p>
      </dgm:t>
    </dgm:pt>
    <dgm:pt modelId="{CC71AA43-3033-43A4-AC90-5EF457CBE454}" type="sibTrans" cxnId="{3F7FFD4C-9EA2-4074-92D6-75E454A1AE4B}">
      <dgm:prSet/>
      <dgm:spPr/>
      <dgm:t>
        <a:bodyPr/>
        <a:lstStyle/>
        <a:p>
          <a:endParaRPr lang="en-US"/>
        </a:p>
      </dgm:t>
    </dgm:pt>
    <dgm:pt modelId="{3C013967-A679-40AC-A07F-011B2EAF3F5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Directed Testbench</a:t>
          </a:r>
        </a:p>
      </dgm:t>
    </dgm:pt>
    <dgm:pt modelId="{CF05CB12-71D2-48FD-88AB-075454A4D856}" type="parTrans" cxnId="{B43BB60D-65E0-45E8-BEC7-487F97B5A13D}">
      <dgm:prSet/>
      <dgm:spPr/>
      <dgm:t>
        <a:bodyPr/>
        <a:lstStyle/>
        <a:p>
          <a:endParaRPr lang="en-US"/>
        </a:p>
      </dgm:t>
    </dgm:pt>
    <dgm:pt modelId="{9B11575A-C919-4A98-963C-ABF2F6D7107B}" type="sibTrans" cxnId="{B43BB60D-65E0-45E8-BEC7-487F97B5A13D}">
      <dgm:prSet/>
      <dgm:spPr/>
      <dgm:t>
        <a:bodyPr/>
        <a:lstStyle/>
        <a:p>
          <a:endParaRPr lang="en-US"/>
        </a:p>
      </dgm:t>
    </dgm:pt>
    <dgm:pt modelId="{D8AFC951-95C8-4CCA-B56D-9A607F2D0A5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Layered Testbench</a:t>
          </a:r>
        </a:p>
      </dgm:t>
    </dgm:pt>
    <dgm:pt modelId="{4FC521D4-6F24-4D92-9F07-F226176C1F57}" type="parTrans" cxnId="{CA06AFAE-B088-4E4F-9F2C-EC04DA48324A}">
      <dgm:prSet/>
      <dgm:spPr/>
      <dgm:t>
        <a:bodyPr/>
        <a:lstStyle/>
        <a:p>
          <a:endParaRPr lang="en-US"/>
        </a:p>
      </dgm:t>
    </dgm:pt>
    <dgm:pt modelId="{E0BC4B59-5E8E-4771-916A-0C290798B9D9}" type="sibTrans" cxnId="{CA06AFAE-B088-4E4F-9F2C-EC04DA48324A}">
      <dgm:prSet/>
      <dgm:spPr/>
      <dgm:t>
        <a:bodyPr/>
        <a:lstStyle/>
        <a:p>
          <a:endParaRPr lang="en-US"/>
        </a:p>
      </dgm:t>
    </dgm:pt>
    <dgm:pt modelId="{57C12D8A-8C1A-46FA-84F1-38B90103E378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Design RTL</a:t>
          </a:r>
        </a:p>
      </dgm:t>
    </dgm:pt>
    <dgm:pt modelId="{16B0FAB9-2ED4-4AD2-9351-95F4018D9271}" type="parTrans" cxnId="{84635210-7CED-4683-B788-5E37E292FD9B}">
      <dgm:prSet/>
      <dgm:spPr/>
      <dgm:t>
        <a:bodyPr/>
        <a:lstStyle/>
        <a:p>
          <a:endParaRPr lang="en-GB"/>
        </a:p>
      </dgm:t>
    </dgm:pt>
    <dgm:pt modelId="{1968DED8-ACED-4292-8486-37DB0096021E}" type="sibTrans" cxnId="{84635210-7CED-4683-B788-5E37E292FD9B}">
      <dgm:prSet/>
      <dgm:spPr/>
      <dgm:t>
        <a:bodyPr/>
        <a:lstStyle/>
        <a:p>
          <a:endParaRPr lang="en-GB"/>
        </a:p>
      </dgm:t>
    </dgm:pt>
    <dgm:pt modelId="{5E5F9D3A-9728-4A52-A215-ED1361A050F2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Synthesis</a:t>
          </a:r>
        </a:p>
      </dgm:t>
    </dgm:pt>
    <dgm:pt modelId="{55FEE2E2-4708-41FB-B9CE-82A961407711}" type="parTrans" cxnId="{9E11D588-81D3-4B11-BEF4-5980B1251832}">
      <dgm:prSet/>
      <dgm:spPr/>
      <dgm:t>
        <a:bodyPr/>
        <a:lstStyle/>
        <a:p>
          <a:endParaRPr lang="en-GB"/>
        </a:p>
      </dgm:t>
    </dgm:pt>
    <dgm:pt modelId="{D4E300FA-4449-4DB5-B228-0AA52C54B5A0}" type="sibTrans" cxnId="{9E11D588-81D3-4B11-BEF4-5980B1251832}">
      <dgm:prSet/>
      <dgm:spPr/>
      <dgm:t>
        <a:bodyPr/>
        <a:lstStyle/>
        <a:p>
          <a:endParaRPr lang="en-GB"/>
        </a:p>
      </dgm:t>
    </dgm:pt>
    <dgm:pt modelId="{B852E5CA-96DC-4208-97D0-3F2805D5F9D7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Optimization</a:t>
          </a:r>
        </a:p>
      </dgm:t>
    </dgm:pt>
    <dgm:pt modelId="{C979ACAF-F694-4C90-967F-19D048551A11}" type="parTrans" cxnId="{86DB912E-3CD4-450E-8024-3AAB6D304DE4}">
      <dgm:prSet/>
      <dgm:spPr/>
      <dgm:t>
        <a:bodyPr/>
        <a:lstStyle/>
        <a:p>
          <a:endParaRPr lang="en-US"/>
        </a:p>
      </dgm:t>
    </dgm:pt>
    <dgm:pt modelId="{9634BB5A-A705-4C4B-BB18-0C1785DAF049}" type="sibTrans" cxnId="{86DB912E-3CD4-450E-8024-3AAB6D304DE4}">
      <dgm:prSet/>
      <dgm:spPr/>
      <dgm:t>
        <a:bodyPr/>
        <a:lstStyle/>
        <a:p>
          <a:endParaRPr lang="en-US"/>
        </a:p>
      </dgm:t>
    </dgm:pt>
    <dgm:pt modelId="{C967E1C7-FB57-4A3A-9BC2-F5BD95FBE09C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Acknowledgement and </a:t>
          </a:r>
          <a:r>
            <a:rPr lang="en-US" dirty="0"/>
            <a:t>References</a:t>
          </a:r>
        </a:p>
      </dgm:t>
    </dgm:pt>
    <dgm:pt modelId="{85F1F95E-BF9D-403A-919E-5A7A102568A3}" type="parTrans" cxnId="{90DC41B7-0AF5-4418-B42F-A9A34ADE7F20}">
      <dgm:prSet/>
      <dgm:spPr/>
      <dgm:t>
        <a:bodyPr/>
        <a:lstStyle/>
        <a:p>
          <a:endParaRPr lang="en-US"/>
        </a:p>
      </dgm:t>
    </dgm:pt>
    <dgm:pt modelId="{0DAAC3AF-B89F-4F18-80EE-3F11BAB92009}" type="sibTrans" cxnId="{90DC41B7-0AF5-4418-B42F-A9A34ADE7F20}">
      <dgm:prSet/>
      <dgm:spPr/>
      <dgm:t>
        <a:bodyPr/>
        <a:lstStyle/>
        <a:p>
          <a:endParaRPr lang="en-US"/>
        </a:p>
      </dgm:t>
    </dgm:pt>
    <dgm:pt modelId="{55E0A832-F3A2-4621-A966-415873BDA86E}" type="pres">
      <dgm:prSet presAssocID="{A329689B-F547-49DA-879F-C70B8A8AD99C}" presName="linear" presStyleCnt="0">
        <dgm:presLayoutVars>
          <dgm:animLvl val="lvl"/>
          <dgm:resizeHandles val="exact"/>
        </dgm:presLayoutVars>
      </dgm:prSet>
      <dgm:spPr/>
    </dgm:pt>
    <dgm:pt modelId="{EE737F8B-6CDA-4ED8-84A5-A7DAEE1ED570}" type="pres">
      <dgm:prSet presAssocID="{06E64568-4A38-45A8-B57F-319E251301EB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69C80E01-2338-4C11-BDCB-0C4143B59C34}" type="pres">
      <dgm:prSet presAssocID="{4E841D98-A062-4A9F-BE7E-203B0A7DCD9F}" presName="spacer" presStyleCnt="0"/>
      <dgm:spPr/>
    </dgm:pt>
    <dgm:pt modelId="{DE097859-5A11-4876-ABDC-53BE8D492093}" type="pres">
      <dgm:prSet presAssocID="{C61D7E84-214E-4ED2-81F0-A9A6F9386EB9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610B8024-9ADB-4D7C-B967-23721742D6DA}" type="pres">
      <dgm:prSet presAssocID="{CC71AA43-3033-43A4-AC90-5EF457CBE454}" presName="spacer" presStyleCnt="0"/>
      <dgm:spPr/>
    </dgm:pt>
    <dgm:pt modelId="{8E7CE953-9633-4AE0-8102-CA39EEA75DC2}" type="pres">
      <dgm:prSet presAssocID="{57C12D8A-8C1A-46FA-84F1-38B90103E378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9101847C-CC88-4D50-BE30-C0AF8ADDDB79}" type="pres">
      <dgm:prSet presAssocID="{1968DED8-ACED-4292-8486-37DB0096021E}" presName="spacer" presStyleCnt="0"/>
      <dgm:spPr/>
    </dgm:pt>
    <dgm:pt modelId="{B1896AFD-4E7A-4664-B756-8A776AF54679}" type="pres">
      <dgm:prSet presAssocID="{3C013967-A679-40AC-A07F-011B2EAF3F5E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5EBEBC8A-B878-468A-8B77-0374EA8A6D83}" type="pres">
      <dgm:prSet presAssocID="{9B11575A-C919-4A98-963C-ABF2F6D7107B}" presName="spacer" presStyleCnt="0"/>
      <dgm:spPr/>
    </dgm:pt>
    <dgm:pt modelId="{733AC3BE-5D73-41C0-AA44-65F8BBF973C9}" type="pres">
      <dgm:prSet presAssocID="{D8AFC951-95C8-4CCA-B56D-9A607F2D0A5B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52C82733-3451-4B57-9032-A18975E8BE69}" type="pres">
      <dgm:prSet presAssocID="{E0BC4B59-5E8E-4771-916A-0C290798B9D9}" presName="spacer" presStyleCnt="0"/>
      <dgm:spPr/>
    </dgm:pt>
    <dgm:pt modelId="{7458F84A-56AD-4C13-9D43-0A618A475F28}" type="pres">
      <dgm:prSet presAssocID="{5E5F9D3A-9728-4A52-A215-ED1361A050F2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F50BA47A-CDE4-458D-A052-18DD07BCA3A7}" type="pres">
      <dgm:prSet presAssocID="{D4E300FA-4449-4DB5-B228-0AA52C54B5A0}" presName="spacer" presStyleCnt="0"/>
      <dgm:spPr/>
    </dgm:pt>
    <dgm:pt modelId="{27EA81C7-4534-411F-A83B-9455757B4A4A}" type="pres">
      <dgm:prSet presAssocID="{329F2D17-AD16-4D80-AEE0-777F83B396E3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900C2E2A-7351-48AE-8F92-3447A8EEDB4F}" type="pres">
      <dgm:prSet presAssocID="{86AF5ED6-ADAD-46BE-BF0E-2CD3C32BEC53}" presName="spacer" presStyleCnt="0"/>
      <dgm:spPr/>
    </dgm:pt>
    <dgm:pt modelId="{3FBBD334-A440-439C-B219-131089D491D7}" type="pres">
      <dgm:prSet presAssocID="{B852E5CA-96DC-4208-97D0-3F2805D5F9D7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D30F37C4-CBFE-47E5-9363-24ADB2165ECE}" type="pres">
      <dgm:prSet presAssocID="{9634BB5A-A705-4C4B-BB18-0C1785DAF049}" presName="spacer" presStyleCnt="0"/>
      <dgm:spPr/>
    </dgm:pt>
    <dgm:pt modelId="{CEA73816-02C2-431B-8AE9-0360F1A5122D}" type="pres">
      <dgm:prSet presAssocID="{C967E1C7-FB57-4A3A-9BC2-F5BD95FBE09C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7F30E709-0000-4E99-8DA7-2A4DB324569B}" type="presOf" srcId="{C967E1C7-FB57-4A3A-9BC2-F5BD95FBE09C}" destId="{CEA73816-02C2-431B-8AE9-0360F1A5122D}" srcOrd="0" destOrd="0" presId="urn:microsoft.com/office/officeart/2005/8/layout/vList2"/>
    <dgm:cxn modelId="{BC063A0D-0AC4-4A4B-80C8-8D1BFCC2ED8B}" type="presOf" srcId="{A329689B-F547-49DA-879F-C70B8A8AD99C}" destId="{55E0A832-F3A2-4621-A966-415873BDA86E}" srcOrd="0" destOrd="0" presId="urn:microsoft.com/office/officeart/2005/8/layout/vList2"/>
    <dgm:cxn modelId="{B43BB60D-65E0-45E8-BEC7-487F97B5A13D}" srcId="{A329689B-F547-49DA-879F-C70B8A8AD99C}" destId="{3C013967-A679-40AC-A07F-011B2EAF3F5E}" srcOrd="3" destOrd="0" parTransId="{CF05CB12-71D2-48FD-88AB-075454A4D856}" sibTransId="{9B11575A-C919-4A98-963C-ABF2F6D7107B}"/>
    <dgm:cxn modelId="{84635210-7CED-4683-B788-5E37E292FD9B}" srcId="{A329689B-F547-49DA-879F-C70B8A8AD99C}" destId="{57C12D8A-8C1A-46FA-84F1-38B90103E378}" srcOrd="2" destOrd="0" parTransId="{16B0FAB9-2ED4-4AD2-9351-95F4018D9271}" sibTransId="{1968DED8-ACED-4292-8486-37DB0096021E}"/>
    <dgm:cxn modelId="{86DB912E-3CD4-450E-8024-3AAB6D304DE4}" srcId="{A329689B-F547-49DA-879F-C70B8A8AD99C}" destId="{B852E5CA-96DC-4208-97D0-3F2805D5F9D7}" srcOrd="7" destOrd="0" parTransId="{C979ACAF-F694-4C90-967F-19D048551A11}" sibTransId="{9634BB5A-A705-4C4B-BB18-0C1785DAF049}"/>
    <dgm:cxn modelId="{B2F5A767-8BF6-4D6B-9358-BA9BF3DFEA6D}" type="presOf" srcId="{D8AFC951-95C8-4CCA-B56D-9A607F2D0A5B}" destId="{733AC3BE-5D73-41C0-AA44-65F8BBF973C9}" srcOrd="0" destOrd="0" presId="urn:microsoft.com/office/officeart/2005/8/layout/vList2"/>
    <dgm:cxn modelId="{3F7FFD4C-9EA2-4074-92D6-75E454A1AE4B}" srcId="{A329689B-F547-49DA-879F-C70B8A8AD99C}" destId="{C61D7E84-214E-4ED2-81F0-A9A6F9386EB9}" srcOrd="1" destOrd="0" parTransId="{E967C6D6-CFDF-4247-A242-7BF52A395F55}" sibTransId="{CC71AA43-3033-43A4-AC90-5EF457CBE454}"/>
    <dgm:cxn modelId="{6C4D926E-FF3C-49E7-BE92-4113126C36B2}" type="presOf" srcId="{C61D7E84-214E-4ED2-81F0-A9A6F9386EB9}" destId="{DE097859-5A11-4876-ABDC-53BE8D492093}" srcOrd="0" destOrd="0" presId="urn:microsoft.com/office/officeart/2005/8/layout/vList2"/>
    <dgm:cxn modelId="{8C295B71-5FE4-456E-A89F-D0ED965E55AE}" type="presOf" srcId="{57C12D8A-8C1A-46FA-84F1-38B90103E378}" destId="{8E7CE953-9633-4AE0-8102-CA39EEA75DC2}" srcOrd="0" destOrd="0" presId="urn:microsoft.com/office/officeart/2005/8/layout/vList2"/>
    <dgm:cxn modelId="{0910AB77-98A7-4702-8154-EF195FD6FB23}" type="presOf" srcId="{5E5F9D3A-9728-4A52-A215-ED1361A050F2}" destId="{7458F84A-56AD-4C13-9D43-0A618A475F28}" srcOrd="0" destOrd="0" presId="urn:microsoft.com/office/officeart/2005/8/layout/vList2"/>
    <dgm:cxn modelId="{9E11D588-81D3-4B11-BEF4-5980B1251832}" srcId="{A329689B-F547-49DA-879F-C70B8A8AD99C}" destId="{5E5F9D3A-9728-4A52-A215-ED1361A050F2}" srcOrd="5" destOrd="0" parTransId="{55FEE2E2-4708-41FB-B9CE-82A961407711}" sibTransId="{D4E300FA-4449-4DB5-B228-0AA52C54B5A0}"/>
    <dgm:cxn modelId="{3934288B-6DBF-4624-822D-DC67DA3C082E}" type="presOf" srcId="{3C013967-A679-40AC-A07F-011B2EAF3F5E}" destId="{B1896AFD-4E7A-4664-B756-8A776AF54679}" srcOrd="0" destOrd="0" presId="urn:microsoft.com/office/officeart/2005/8/layout/vList2"/>
    <dgm:cxn modelId="{4CDC4199-A24B-4CA1-A427-24FD76B84B5D}" srcId="{A329689B-F547-49DA-879F-C70B8A8AD99C}" destId="{06E64568-4A38-45A8-B57F-319E251301EB}" srcOrd="0" destOrd="0" parTransId="{464D738B-BCA1-460E-8AA6-44641D974FE8}" sibTransId="{4E841D98-A062-4A9F-BE7E-203B0A7DCD9F}"/>
    <dgm:cxn modelId="{CA06AFAE-B088-4E4F-9F2C-EC04DA48324A}" srcId="{A329689B-F547-49DA-879F-C70B8A8AD99C}" destId="{D8AFC951-95C8-4CCA-B56D-9A607F2D0A5B}" srcOrd="4" destOrd="0" parTransId="{4FC521D4-6F24-4D92-9F07-F226176C1F57}" sibTransId="{E0BC4B59-5E8E-4771-916A-0C290798B9D9}"/>
    <dgm:cxn modelId="{97DF27B7-623D-41D3-B8F7-63F2BDEFA6F6}" type="presOf" srcId="{329F2D17-AD16-4D80-AEE0-777F83B396E3}" destId="{27EA81C7-4534-411F-A83B-9455757B4A4A}" srcOrd="0" destOrd="0" presId="urn:microsoft.com/office/officeart/2005/8/layout/vList2"/>
    <dgm:cxn modelId="{90DC41B7-0AF5-4418-B42F-A9A34ADE7F20}" srcId="{A329689B-F547-49DA-879F-C70B8A8AD99C}" destId="{C967E1C7-FB57-4A3A-9BC2-F5BD95FBE09C}" srcOrd="8" destOrd="0" parTransId="{85F1F95E-BF9D-403A-919E-5A7A102568A3}" sibTransId="{0DAAC3AF-B89F-4F18-80EE-3F11BAB92009}"/>
    <dgm:cxn modelId="{42A702CB-2528-4369-B9D2-F65A973D0227}" type="presOf" srcId="{B852E5CA-96DC-4208-97D0-3F2805D5F9D7}" destId="{3FBBD334-A440-439C-B219-131089D491D7}" srcOrd="0" destOrd="0" presId="urn:microsoft.com/office/officeart/2005/8/layout/vList2"/>
    <dgm:cxn modelId="{38D98BD6-3EFA-41F7-B686-CF6FAC3723A4}" srcId="{A329689B-F547-49DA-879F-C70B8A8AD99C}" destId="{329F2D17-AD16-4D80-AEE0-777F83B396E3}" srcOrd="6" destOrd="0" parTransId="{6B476CFB-C45E-4DDF-9CA4-B8776B2A613A}" sibTransId="{86AF5ED6-ADAD-46BE-BF0E-2CD3C32BEC53}"/>
    <dgm:cxn modelId="{CDDBA0E5-70A1-4D65-9AA6-95B4AF8E33EB}" type="presOf" srcId="{06E64568-4A38-45A8-B57F-319E251301EB}" destId="{EE737F8B-6CDA-4ED8-84A5-A7DAEE1ED570}" srcOrd="0" destOrd="0" presId="urn:microsoft.com/office/officeart/2005/8/layout/vList2"/>
    <dgm:cxn modelId="{6B84E407-C7D4-4406-8C3B-B7733AEE5BD2}" type="presParOf" srcId="{55E0A832-F3A2-4621-A966-415873BDA86E}" destId="{EE737F8B-6CDA-4ED8-84A5-A7DAEE1ED570}" srcOrd="0" destOrd="0" presId="urn:microsoft.com/office/officeart/2005/8/layout/vList2"/>
    <dgm:cxn modelId="{416019FE-D231-47F6-A9EB-C7C31D78AA3B}" type="presParOf" srcId="{55E0A832-F3A2-4621-A966-415873BDA86E}" destId="{69C80E01-2338-4C11-BDCB-0C4143B59C34}" srcOrd="1" destOrd="0" presId="urn:microsoft.com/office/officeart/2005/8/layout/vList2"/>
    <dgm:cxn modelId="{E01B6C37-B73D-441B-8172-0893BF715124}" type="presParOf" srcId="{55E0A832-F3A2-4621-A966-415873BDA86E}" destId="{DE097859-5A11-4876-ABDC-53BE8D492093}" srcOrd="2" destOrd="0" presId="urn:microsoft.com/office/officeart/2005/8/layout/vList2"/>
    <dgm:cxn modelId="{EFF20375-5CE1-4332-9696-4818C1466719}" type="presParOf" srcId="{55E0A832-F3A2-4621-A966-415873BDA86E}" destId="{610B8024-9ADB-4D7C-B967-23721742D6DA}" srcOrd="3" destOrd="0" presId="urn:microsoft.com/office/officeart/2005/8/layout/vList2"/>
    <dgm:cxn modelId="{566BE58C-4349-428B-BA32-080EA842E6B8}" type="presParOf" srcId="{55E0A832-F3A2-4621-A966-415873BDA86E}" destId="{8E7CE953-9633-4AE0-8102-CA39EEA75DC2}" srcOrd="4" destOrd="0" presId="urn:microsoft.com/office/officeart/2005/8/layout/vList2"/>
    <dgm:cxn modelId="{8CEDE7EF-A7B3-42C5-A923-AFE8C1579C57}" type="presParOf" srcId="{55E0A832-F3A2-4621-A966-415873BDA86E}" destId="{9101847C-CC88-4D50-BE30-C0AF8ADDDB79}" srcOrd="5" destOrd="0" presId="urn:microsoft.com/office/officeart/2005/8/layout/vList2"/>
    <dgm:cxn modelId="{65EECA80-56EC-413E-AEBD-9D472C61B898}" type="presParOf" srcId="{55E0A832-F3A2-4621-A966-415873BDA86E}" destId="{B1896AFD-4E7A-4664-B756-8A776AF54679}" srcOrd="6" destOrd="0" presId="urn:microsoft.com/office/officeart/2005/8/layout/vList2"/>
    <dgm:cxn modelId="{C38BC24D-A54F-476F-8F16-EC9DD06F27BA}" type="presParOf" srcId="{55E0A832-F3A2-4621-A966-415873BDA86E}" destId="{5EBEBC8A-B878-468A-8B77-0374EA8A6D83}" srcOrd="7" destOrd="0" presId="urn:microsoft.com/office/officeart/2005/8/layout/vList2"/>
    <dgm:cxn modelId="{E0D890A5-A2A1-4DF5-868A-145F5A624849}" type="presParOf" srcId="{55E0A832-F3A2-4621-A966-415873BDA86E}" destId="{733AC3BE-5D73-41C0-AA44-65F8BBF973C9}" srcOrd="8" destOrd="0" presId="urn:microsoft.com/office/officeart/2005/8/layout/vList2"/>
    <dgm:cxn modelId="{9015F559-161C-4D93-9125-1408BB7C9B6F}" type="presParOf" srcId="{55E0A832-F3A2-4621-A966-415873BDA86E}" destId="{52C82733-3451-4B57-9032-A18975E8BE69}" srcOrd="9" destOrd="0" presId="urn:microsoft.com/office/officeart/2005/8/layout/vList2"/>
    <dgm:cxn modelId="{445D0DE2-C73E-4AB5-8850-0A1D5CEBA2E8}" type="presParOf" srcId="{55E0A832-F3A2-4621-A966-415873BDA86E}" destId="{7458F84A-56AD-4C13-9D43-0A618A475F28}" srcOrd="10" destOrd="0" presId="urn:microsoft.com/office/officeart/2005/8/layout/vList2"/>
    <dgm:cxn modelId="{7BD9D38A-D9F6-4694-A52E-EDA65ADC29A0}" type="presParOf" srcId="{55E0A832-F3A2-4621-A966-415873BDA86E}" destId="{F50BA47A-CDE4-458D-A052-18DD07BCA3A7}" srcOrd="11" destOrd="0" presId="urn:microsoft.com/office/officeart/2005/8/layout/vList2"/>
    <dgm:cxn modelId="{54D8F96C-48B0-4A1D-AA75-3F8337DE8BB8}" type="presParOf" srcId="{55E0A832-F3A2-4621-A966-415873BDA86E}" destId="{27EA81C7-4534-411F-A83B-9455757B4A4A}" srcOrd="12" destOrd="0" presId="urn:microsoft.com/office/officeart/2005/8/layout/vList2"/>
    <dgm:cxn modelId="{FD28788D-EE96-4A3E-8994-B7CCEA09B95C}" type="presParOf" srcId="{55E0A832-F3A2-4621-A966-415873BDA86E}" destId="{900C2E2A-7351-48AE-8F92-3447A8EEDB4F}" srcOrd="13" destOrd="0" presId="urn:microsoft.com/office/officeart/2005/8/layout/vList2"/>
    <dgm:cxn modelId="{11E53A2D-F380-4F06-A110-4C09D38D69BA}" type="presParOf" srcId="{55E0A832-F3A2-4621-A966-415873BDA86E}" destId="{3FBBD334-A440-439C-B219-131089D491D7}" srcOrd="14" destOrd="0" presId="urn:microsoft.com/office/officeart/2005/8/layout/vList2"/>
    <dgm:cxn modelId="{339EBB02-7C02-454E-8226-3A8A5B145BB4}" type="presParOf" srcId="{55E0A832-F3A2-4621-A966-415873BDA86E}" destId="{D30F37C4-CBFE-47E5-9363-24ADB2165ECE}" srcOrd="15" destOrd="0" presId="urn:microsoft.com/office/officeart/2005/8/layout/vList2"/>
    <dgm:cxn modelId="{23659CE2-4B60-4347-A1BB-1D4E3DA50A61}" type="presParOf" srcId="{55E0A832-F3A2-4621-A966-415873BDA86E}" destId="{CEA73816-02C2-431B-8AE9-0360F1A5122D}" srcOrd="1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29689B-F547-49DA-879F-C70B8A8AD9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E64568-4A38-45A8-B57F-319E251301E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Summary</a:t>
          </a:r>
        </a:p>
      </dgm:t>
    </dgm:pt>
    <dgm:pt modelId="{464D738B-BCA1-460E-8AA6-44641D974FE8}" type="parTrans" cxnId="{4CDC4199-A24B-4CA1-A427-24FD76B84B5D}">
      <dgm:prSet/>
      <dgm:spPr/>
      <dgm:t>
        <a:bodyPr/>
        <a:lstStyle/>
        <a:p>
          <a:endParaRPr lang="en-US"/>
        </a:p>
      </dgm:t>
    </dgm:pt>
    <dgm:pt modelId="{4E841D98-A062-4A9F-BE7E-203B0A7DCD9F}" type="sibTrans" cxnId="{4CDC4199-A24B-4CA1-A427-24FD76B84B5D}">
      <dgm:prSet/>
      <dgm:spPr/>
      <dgm:t>
        <a:bodyPr/>
        <a:lstStyle/>
        <a:p>
          <a:endParaRPr lang="en-US"/>
        </a:p>
      </dgm:t>
    </dgm:pt>
    <dgm:pt modelId="{329F2D17-AD16-4D80-AEE0-777F83B396E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PnR</a:t>
          </a:r>
          <a:r>
            <a:rPr lang="en-US" dirty="0"/>
            <a:t> with DRC </a:t>
          </a:r>
        </a:p>
      </dgm:t>
    </dgm:pt>
    <dgm:pt modelId="{6B476CFB-C45E-4DDF-9CA4-B8776B2A613A}" type="parTrans" cxnId="{38D98BD6-3EFA-41F7-B686-CF6FAC3723A4}">
      <dgm:prSet/>
      <dgm:spPr/>
      <dgm:t>
        <a:bodyPr/>
        <a:lstStyle/>
        <a:p>
          <a:endParaRPr lang="en-US"/>
        </a:p>
      </dgm:t>
    </dgm:pt>
    <dgm:pt modelId="{86AF5ED6-ADAD-46BE-BF0E-2CD3C32BEC53}" type="sibTrans" cxnId="{38D98BD6-3EFA-41F7-B686-CF6FAC3723A4}">
      <dgm:prSet/>
      <dgm:spPr/>
      <dgm:t>
        <a:bodyPr/>
        <a:lstStyle/>
        <a:p>
          <a:endParaRPr lang="en-US"/>
        </a:p>
      </dgm:t>
    </dgm:pt>
    <dgm:pt modelId="{C61D7E84-214E-4ED2-81F0-A9A6F9386EB9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Introduction</a:t>
          </a:r>
        </a:p>
      </dgm:t>
    </dgm:pt>
    <dgm:pt modelId="{E967C6D6-CFDF-4247-A242-7BF52A395F55}" type="parTrans" cxnId="{3F7FFD4C-9EA2-4074-92D6-75E454A1AE4B}">
      <dgm:prSet/>
      <dgm:spPr/>
      <dgm:t>
        <a:bodyPr/>
        <a:lstStyle/>
        <a:p>
          <a:endParaRPr lang="en-US"/>
        </a:p>
      </dgm:t>
    </dgm:pt>
    <dgm:pt modelId="{CC71AA43-3033-43A4-AC90-5EF457CBE454}" type="sibTrans" cxnId="{3F7FFD4C-9EA2-4074-92D6-75E454A1AE4B}">
      <dgm:prSet/>
      <dgm:spPr/>
      <dgm:t>
        <a:bodyPr/>
        <a:lstStyle/>
        <a:p>
          <a:endParaRPr lang="en-US"/>
        </a:p>
      </dgm:t>
    </dgm:pt>
    <dgm:pt modelId="{3C013967-A679-40AC-A07F-011B2EAF3F5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Directed Testbench</a:t>
          </a:r>
        </a:p>
      </dgm:t>
    </dgm:pt>
    <dgm:pt modelId="{CF05CB12-71D2-48FD-88AB-075454A4D856}" type="parTrans" cxnId="{B43BB60D-65E0-45E8-BEC7-487F97B5A13D}">
      <dgm:prSet/>
      <dgm:spPr/>
      <dgm:t>
        <a:bodyPr/>
        <a:lstStyle/>
        <a:p>
          <a:endParaRPr lang="en-US"/>
        </a:p>
      </dgm:t>
    </dgm:pt>
    <dgm:pt modelId="{9B11575A-C919-4A98-963C-ABF2F6D7107B}" type="sibTrans" cxnId="{B43BB60D-65E0-45E8-BEC7-487F97B5A13D}">
      <dgm:prSet/>
      <dgm:spPr/>
      <dgm:t>
        <a:bodyPr/>
        <a:lstStyle/>
        <a:p>
          <a:endParaRPr lang="en-US"/>
        </a:p>
      </dgm:t>
    </dgm:pt>
    <dgm:pt modelId="{D8AFC951-95C8-4CCA-B56D-9A607F2D0A5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Layered Testbench</a:t>
          </a:r>
        </a:p>
      </dgm:t>
    </dgm:pt>
    <dgm:pt modelId="{4FC521D4-6F24-4D92-9F07-F226176C1F57}" type="parTrans" cxnId="{CA06AFAE-B088-4E4F-9F2C-EC04DA48324A}">
      <dgm:prSet/>
      <dgm:spPr/>
      <dgm:t>
        <a:bodyPr/>
        <a:lstStyle/>
        <a:p>
          <a:endParaRPr lang="en-US"/>
        </a:p>
      </dgm:t>
    </dgm:pt>
    <dgm:pt modelId="{E0BC4B59-5E8E-4771-916A-0C290798B9D9}" type="sibTrans" cxnId="{CA06AFAE-B088-4E4F-9F2C-EC04DA48324A}">
      <dgm:prSet/>
      <dgm:spPr/>
      <dgm:t>
        <a:bodyPr/>
        <a:lstStyle/>
        <a:p>
          <a:endParaRPr lang="en-US"/>
        </a:p>
      </dgm:t>
    </dgm:pt>
    <dgm:pt modelId="{57C12D8A-8C1A-46FA-84F1-38B90103E378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Design RTL</a:t>
          </a:r>
        </a:p>
      </dgm:t>
    </dgm:pt>
    <dgm:pt modelId="{16B0FAB9-2ED4-4AD2-9351-95F4018D9271}" type="parTrans" cxnId="{84635210-7CED-4683-B788-5E37E292FD9B}">
      <dgm:prSet/>
      <dgm:spPr/>
      <dgm:t>
        <a:bodyPr/>
        <a:lstStyle/>
        <a:p>
          <a:endParaRPr lang="en-GB"/>
        </a:p>
      </dgm:t>
    </dgm:pt>
    <dgm:pt modelId="{1968DED8-ACED-4292-8486-37DB0096021E}" type="sibTrans" cxnId="{84635210-7CED-4683-B788-5E37E292FD9B}">
      <dgm:prSet/>
      <dgm:spPr/>
      <dgm:t>
        <a:bodyPr/>
        <a:lstStyle/>
        <a:p>
          <a:endParaRPr lang="en-GB"/>
        </a:p>
      </dgm:t>
    </dgm:pt>
    <dgm:pt modelId="{5E5F9D3A-9728-4A52-A215-ED1361A050F2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Synthesis</a:t>
          </a:r>
        </a:p>
      </dgm:t>
    </dgm:pt>
    <dgm:pt modelId="{55FEE2E2-4708-41FB-B9CE-82A961407711}" type="parTrans" cxnId="{9E11D588-81D3-4B11-BEF4-5980B1251832}">
      <dgm:prSet/>
      <dgm:spPr/>
      <dgm:t>
        <a:bodyPr/>
        <a:lstStyle/>
        <a:p>
          <a:endParaRPr lang="en-GB"/>
        </a:p>
      </dgm:t>
    </dgm:pt>
    <dgm:pt modelId="{D4E300FA-4449-4DB5-B228-0AA52C54B5A0}" type="sibTrans" cxnId="{9E11D588-81D3-4B11-BEF4-5980B1251832}">
      <dgm:prSet/>
      <dgm:spPr/>
      <dgm:t>
        <a:bodyPr/>
        <a:lstStyle/>
        <a:p>
          <a:endParaRPr lang="en-GB"/>
        </a:p>
      </dgm:t>
    </dgm:pt>
    <dgm:pt modelId="{B852E5CA-96DC-4208-97D0-3F2805D5F9D7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Optimization</a:t>
          </a:r>
        </a:p>
      </dgm:t>
    </dgm:pt>
    <dgm:pt modelId="{C979ACAF-F694-4C90-967F-19D048551A11}" type="parTrans" cxnId="{86DB912E-3CD4-450E-8024-3AAB6D304DE4}">
      <dgm:prSet/>
      <dgm:spPr/>
      <dgm:t>
        <a:bodyPr/>
        <a:lstStyle/>
        <a:p>
          <a:endParaRPr lang="en-US"/>
        </a:p>
      </dgm:t>
    </dgm:pt>
    <dgm:pt modelId="{9634BB5A-A705-4C4B-BB18-0C1785DAF049}" type="sibTrans" cxnId="{86DB912E-3CD4-450E-8024-3AAB6D304DE4}">
      <dgm:prSet/>
      <dgm:spPr/>
      <dgm:t>
        <a:bodyPr/>
        <a:lstStyle/>
        <a:p>
          <a:endParaRPr lang="en-US"/>
        </a:p>
      </dgm:t>
    </dgm:pt>
    <dgm:pt modelId="{C967E1C7-FB57-4A3A-9BC2-F5BD95FBE09C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Acknowledgement and </a:t>
          </a:r>
          <a:r>
            <a:rPr lang="en-US" dirty="0"/>
            <a:t>References</a:t>
          </a:r>
        </a:p>
      </dgm:t>
    </dgm:pt>
    <dgm:pt modelId="{85F1F95E-BF9D-403A-919E-5A7A102568A3}" type="parTrans" cxnId="{90DC41B7-0AF5-4418-B42F-A9A34ADE7F20}">
      <dgm:prSet/>
      <dgm:spPr/>
      <dgm:t>
        <a:bodyPr/>
        <a:lstStyle/>
        <a:p>
          <a:endParaRPr lang="en-US"/>
        </a:p>
      </dgm:t>
    </dgm:pt>
    <dgm:pt modelId="{0DAAC3AF-B89F-4F18-80EE-3F11BAB92009}" type="sibTrans" cxnId="{90DC41B7-0AF5-4418-B42F-A9A34ADE7F20}">
      <dgm:prSet/>
      <dgm:spPr/>
      <dgm:t>
        <a:bodyPr/>
        <a:lstStyle/>
        <a:p>
          <a:endParaRPr lang="en-US"/>
        </a:p>
      </dgm:t>
    </dgm:pt>
    <dgm:pt modelId="{55E0A832-F3A2-4621-A966-415873BDA86E}" type="pres">
      <dgm:prSet presAssocID="{A329689B-F547-49DA-879F-C70B8A8AD99C}" presName="linear" presStyleCnt="0">
        <dgm:presLayoutVars>
          <dgm:animLvl val="lvl"/>
          <dgm:resizeHandles val="exact"/>
        </dgm:presLayoutVars>
      </dgm:prSet>
      <dgm:spPr/>
    </dgm:pt>
    <dgm:pt modelId="{EE737F8B-6CDA-4ED8-84A5-A7DAEE1ED570}" type="pres">
      <dgm:prSet presAssocID="{06E64568-4A38-45A8-B57F-319E251301EB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69C80E01-2338-4C11-BDCB-0C4143B59C34}" type="pres">
      <dgm:prSet presAssocID="{4E841D98-A062-4A9F-BE7E-203B0A7DCD9F}" presName="spacer" presStyleCnt="0"/>
      <dgm:spPr/>
    </dgm:pt>
    <dgm:pt modelId="{DE097859-5A11-4876-ABDC-53BE8D492093}" type="pres">
      <dgm:prSet presAssocID="{C61D7E84-214E-4ED2-81F0-A9A6F9386EB9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610B8024-9ADB-4D7C-B967-23721742D6DA}" type="pres">
      <dgm:prSet presAssocID="{CC71AA43-3033-43A4-AC90-5EF457CBE454}" presName="spacer" presStyleCnt="0"/>
      <dgm:spPr/>
    </dgm:pt>
    <dgm:pt modelId="{8E7CE953-9633-4AE0-8102-CA39EEA75DC2}" type="pres">
      <dgm:prSet presAssocID="{57C12D8A-8C1A-46FA-84F1-38B90103E378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9101847C-CC88-4D50-BE30-C0AF8ADDDB79}" type="pres">
      <dgm:prSet presAssocID="{1968DED8-ACED-4292-8486-37DB0096021E}" presName="spacer" presStyleCnt="0"/>
      <dgm:spPr/>
    </dgm:pt>
    <dgm:pt modelId="{B1896AFD-4E7A-4664-B756-8A776AF54679}" type="pres">
      <dgm:prSet presAssocID="{3C013967-A679-40AC-A07F-011B2EAF3F5E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5EBEBC8A-B878-468A-8B77-0374EA8A6D83}" type="pres">
      <dgm:prSet presAssocID="{9B11575A-C919-4A98-963C-ABF2F6D7107B}" presName="spacer" presStyleCnt="0"/>
      <dgm:spPr/>
    </dgm:pt>
    <dgm:pt modelId="{733AC3BE-5D73-41C0-AA44-65F8BBF973C9}" type="pres">
      <dgm:prSet presAssocID="{D8AFC951-95C8-4CCA-B56D-9A607F2D0A5B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52C82733-3451-4B57-9032-A18975E8BE69}" type="pres">
      <dgm:prSet presAssocID="{E0BC4B59-5E8E-4771-916A-0C290798B9D9}" presName="spacer" presStyleCnt="0"/>
      <dgm:spPr/>
    </dgm:pt>
    <dgm:pt modelId="{7458F84A-56AD-4C13-9D43-0A618A475F28}" type="pres">
      <dgm:prSet presAssocID="{5E5F9D3A-9728-4A52-A215-ED1361A050F2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F50BA47A-CDE4-458D-A052-18DD07BCA3A7}" type="pres">
      <dgm:prSet presAssocID="{D4E300FA-4449-4DB5-B228-0AA52C54B5A0}" presName="spacer" presStyleCnt="0"/>
      <dgm:spPr/>
    </dgm:pt>
    <dgm:pt modelId="{27EA81C7-4534-411F-A83B-9455757B4A4A}" type="pres">
      <dgm:prSet presAssocID="{329F2D17-AD16-4D80-AEE0-777F83B396E3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900C2E2A-7351-48AE-8F92-3447A8EEDB4F}" type="pres">
      <dgm:prSet presAssocID="{86AF5ED6-ADAD-46BE-BF0E-2CD3C32BEC53}" presName="spacer" presStyleCnt="0"/>
      <dgm:spPr/>
    </dgm:pt>
    <dgm:pt modelId="{3FBBD334-A440-439C-B219-131089D491D7}" type="pres">
      <dgm:prSet presAssocID="{B852E5CA-96DC-4208-97D0-3F2805D5F9D7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D30F37C4-CBFE-47E5-9363-24ADB2165ECE}" type="pres">
      <dgm:prSet presAssocID="{9634BB5A-A705-4C4B-BB18-0C1785DAF049}" presName="spacer" presStyleCnt="0"/>
      <dgm:spPr/>
    </dgm:pt>
    <dgm:pt modelId="{CEA73816-02C2-431B-8AE9-0360F1A5122D}" type="pres">
      <dgm:prSet presAssocID="{C967E1C7-FB57-4A3A-9BC2-F5BD95FBE09C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7F30E709-0000-4E99-8DA7-2A4DB324569B}" type="presOf" srcId="{C967E1C7-FB57-4A3A-9BC2-F5BD95FBE09C}" destId="{CEA73816-02C2-431B-8AE9-0360F1A5122D}" srcOrd="0" destOrd="0" presId="urn:microsoft.com/office/officeart/2005/8/layout/vList2"/>
    <dgm:cxn modelId="{BC063A0D-0AC4-4A4B-80C8-8D1BFCC2ED8B}" type="presOf" srcId="{A329689B-F547-49DA-879F-C70B8A8AD99C}" destId="{55E0A832-F3A2-4621-A966-415873BDA86E}" srcOrd="0" destOrd="0" presId="urn:microsoft.com/office/officeart/2005/8/layout/vList2"/>
    <dgm:cxn modelId="{B43BB60D-65E0-45E8-BEC7-487F97B5A13D}" srcId="{A329689B-F547-49DA-879F-C70B8A8AD99C}" destId="{3C013967-A679-40AC-A07F-011B2EAF3F5E}" srcOrd="3" destOrd="0" parTransId="{CF05CB12-71D2-48FD-88AB-075454A4D856}" sibTransId="{9B11575A-C919-4A98-963C-ABF2F6D7107B}"/>
    <dgm:cxn modelId="{84635210-7CED-4683-B788-5E37E292FD9B}" srcId="{A329689B-F547-49DA-879F-C70B8A8AD99C}" destId="{57C12D8A-8C1A-46FA-84F1-38B90103E378}" srcOrd="2" destOrd="0" parTransId="{16B0FAB9-2ED4-4AD2-9351-95F4018D9271}" sibTransId="{1968DED8-ACED-4292-8486-37DB0096021E}"/>
    <dgm:cxn modelId="{86DB912E-3CD4-450E-8024-3AAB6D304DE4}" srcId="{A329689B-F547-49DA-879F-C70B8A8AD99C}" destId="{B852E5CA-96DC-4208-97D0-3F2805D5F9D7}" srcOrd="7" destOrd="0" parTransId="{C979ACAF-F694-4C90-967F-19D048551A11}" sibTransId="{9634BB5A-A705-4C4B-BB18-0C1785DAF049}"/>
    <dgm:cxn modelId="{B2F5A767-8BF6-4D6B-9358-BA9BF3DFEA6D}" type="presOf" srcId="{D8AFC951-95C8-4CCA-B56D-9A607F2D0A5B}" destId="{733AC3BE-5D73-41C0-AA44-65F8BBF973C9}" srcOrd="0" destOrd="0" presId="urn:microsoft.com/office/officeart/2005/8/layout/vList2"/>
    <dgm:cxn modelId="{3F7FFD4C-9EA2-4074-92D6-75E454A1AE4B}" srcId="{A329689B-F547-49DA-879F-C70B8A8AD99C}" destId="{C61D7E84-214E-4ED2-81F0-A9A6F9386EB9}" srcOrd="1" destOrd="0" parTransId="{E967C6D6-CFDF-4247-A242-7BF52A395F55}" sibTransId="{CC71AA43-3033-43A4-AC90-5EF457CBE454}"/>
    <dgm:cxn modelId="{6C4D926E-FF3C-49E7-BE92-4113126C36B2}" type="presOf" srcId="{C61D7E84-214E-4ED2-81F0-A9A6F9386EB9}" destId="{DE097859-5A11-4876-ABDC-53BE8D492093}" srcOrd="0" destOrd="0" presId="urn:microsoft.com/office/officeart/2005/8/layout/vList2"/>
    <dgm:cxn modelId="{8C295B71-5FE4-456E-A89F-D0ED965E55AE}" type="presOf" srcId="{57C12D8A-8C1A-46FA-84F1-38B90103E378}" destId="{8E7CE953-9633-4AE0-8102-CA39EEA75DC2}" srcOrd="0" destOrd="0" presId="urn:microsoft.com/office/officeart/2005/8/layout/vList2"/>
    <dgm:cxn modelId="{0910AB77-98A7-4702-8154-EF195FD6FB23}" type="presOf" srcId="{5E5F9D3A-9728-4A52-A215-ED1361A050F2}" destId="{7458F84A-56AD-4C13-9D43-0A618A475F28}" srcOrd="0" destOrd="0" presId="urn:microsoft.com/office/officeart/2005/8/layout/vList2"/>
    <dgm:cxn modelId="{9E11D588-81D3-4B11-BEF4-5980B1251832}" srcId="{A329689B-F547-49DA-879F-C70B8A8AD99C}" destId="{5E5F9D3A-9728-4A52-A215-ED1361A050F2}" srcOrd="5" destOrd="0" parTransId="{55FEE2E2-4708-41FB-B9CE-82A961407711}" sibTransId="{D4E300FA-4449-4DB5-B228-0AA52C54B5A0}"/>
    <dgm:cxn modelId="{3934288B-6DBF-4624-822D-DC67DA3C082E}" type="presOf" srcId="{3C013967-A679-40AC-A07F-011B2EAF3F5E}" destId="{B1896AFD-4E7A-4664-B756-8A776AF54679}" srcOrd="0" destOrd="0" presId="urn:microsoft.com/office/officeart/2005/8/layout/vList2"/>
    <dgm:cxn modelId="{4CDC4199-A24B-4CA1-A427-24FD76B84B5D}" srcId="{A329689B-F547-49DA-879F-C70B8A8AD99C}" destId="{06E64568-4A38-45A8-B57F-319E251301EB}" srcOrd="0" destOrd="0" parTransId="{464D738B-BCA1-460E-8AA6-44641D974FE8}" sibTransId="{4E841D98-A062-4A9F-BE7E-203B0A7DCD9F}"/>
    <dgm:cxn modelId="{CA06AFAE-B088-4E4F-9F2C-EC04DA48324A}" srcId="{A329689B-F547-49DA-879F-C70B8A8AD99C}" destId="{D8AFC951-95C8-4CCA-B56D-9A607F2D0A5B}" srcOrd="4" destOrd="0" parTransId="{4FC521D4-6F24-4D92-9F07-F226176C1F57}" sibTransId="{E0BC4B59-5E8E-4771-916A-0C290798B9D9}"/>
    <dgm:cxn modelId="{97DF27B7-623D-41D3-B8F7-63F2BDEFA6F6}" type="presOf" srcId="{329F2D17-AD16-4D80-AEE0-777F83B396E3}" destId="{27EA81C7-4534-411F-A83B-9455757B4A4A}" srcOrd="0" destOrd="0" presId="urn:microsoft.com/office/officeart/2005/8/layout/vList2"/>
    <dgm:cxn modelId="{90DC41B7-0AF5-4418-B42F-A9A34ADE7F20}" srcId="{A329689B-F547-49DA-879F-C70B8A8AD99C}" destId="{C967E1C7-FB57-4A3A-9BC2-F5BD95FBE09C}" srcOrd="8" destOrd="0" parTransId="{85F1F95E-BF9D-403A-919E-5A7A102568A3}" sibTransId="{0DAAC3AF-B89F-4F18-80EE-3F11BAB92009}"/>
    <dgm:cxn modelId="{42A702CB-2528-4369-B9D2-F65A973D0227}" type="presOf" srcId="{B852E5CA-96DC-4208-97D0-3F2805D5F9D7}" destId="{3FBBD334-A440-439C-B219-131089D491D7}" srcOrd="0" destOrd="0" presId="urn:microsoft.com/office/officeart/2005/8/layout/vList2"/>
    <dgm:cxn modelId="{38D98BD6-3EFA-41F7-B686-CF6FAC3723A4}" srcId="{A329689B-F547-49DA-879F-C70B8A8AD99C}" destId="{329F2D17-AD16-4D80-AEE0-777F83B396E3}" srcOrd="6" destOrd="0" parTransId="{6B476CFB-C45E-4DDF-9CA4-B8776B2A613A}" sibTransId="{86AF5ED6-ADAD-46BE-BF0E-2CD3C32BEC53}"/>
    <dgm:cxn modelId="{CDDBA0E5-70A1-4D65-9AA6-95B4AF8E33EB}" type="presOf" srcId="{06E64568-4A38-45A8-B57F-319E251301EB}" destId="{EE737F8B-6CDA-4ED8-84A5-A7DAEE1ED570}" srcOrd="0" destOrd="0" presId="urn:microsoft.com/office/officeart/2005/8/layout/vList2"/>
    <dgm:cxn modelId="{6B84E407-C7D4-4406-8C3B-B7733AEE5BD2}" type="presParOf" srcId="{55E0A832-F3A2-4621-A966-415873BDA86E}" destId="{EE737F8B-6CDA-4ED8-84A5-A7DAEE1ED570}" srcOrd="0" destOrd="0" presId="urn:microsoft.com/office/officeart/2005/8/layout/vList2"/>
    <dgm:cxn modelId="{416019FE-D231-47F6-A9EB-C7C31D78AA3B}" type="presParOf" srcId="{55E0A832-F3A2-4621-A966-415873BDA86E}" destId="{69C80E01-2338-4C11-BDCB-0C4143B59C34}" srcOrd="1" destOrd="0" presId="urn:microsoft.com/office/officeart/2005/8/layout/vList2"/>
    <dgm:cxn modelId="{E01B6C37-B73D-441B-8172-0893BF715124}" type="presParOf" srcId="{55E0A832-F3A2-4621-A966-415873BDA86E}" destId="{DE097859-5A11-4876-ABDC-53BE8D492093}" srcOrd="2" destOrd="0" presId="urn:microsoft.com/office/officeart/2005/8/layout/vList2"/>
    <dgm:cxn modelId="{EFF20375-5CE1-4332-9696-4818C1466719}" type="presParOf" srcId="{55E0A832-F3A2-4621-A966-415873BDA86E}" destId="{610B8024-9ADB-4D7C-B967-23721742D6DA}" srcOrd="3" destOrd="0" presId="urn:microsoft.com/office/officeart/2005/8/layout/vList2"/>
    <dgm:cxn modelId="{566BE58C-4349-428B-BA32-080EA842E6B8}" type="presParOf" srcId="{55E0A832-F3A2-4621-A966-415873BDA86E}" destId="{8E7CE953-9633-4AE0-8102-CA39EEA75DC2}" srcOrd="4" destOrd="0" presId="urn:microsoft.com/office/officeart/2005/8/layout/vList2"/>
    <dgm:cxn modelId="{8CEDE7EF-A7B3-42C5-A923-AFE8C1579C57}" type="presParOf" srcId="{55E0A832-F3A2-4621-A966-415873BDA86E}" destId="{9101847C-CC88-4D50-BE30-C0AF8ADDDB79}" srcOrd="5" destOrd="0" presId="urn:microsoft.com/office/officeart/2005/8/layout/vList2"/>
    <dgm:cxn modelId="{65EECA80-56EC-413E-AEBD-9D472C61B898}" type="presParOf" srcId="{55E0A832-F3A2-4621-A966-415873BDA86E}" destId="{B1896AFD-4E7A-4664-B756-8A776AF54679}" srcOrd="6" destOrd="0" presId="urn:microsoft.com/office/officeart/2005/8/layout/vList2"/>
    <dgm:cxn modelId="{C38BC24D-A54F-476F-8F16-EC9DD06F27BA}" type="presParOf" srcId="{55E0A832-F3A2-4621-A966-415873BDA86E}" destId="{5EBEBC8A-B878-468A-8B77-0374EA8A6D83}" srcOrd="7" destOrd="0" presId="urn:microsoft.com/office/officeart/2005/8/layout/vList2"/>
    <dgm:cxn modelId="{E0D890A5-A2A1-4DF5-868A-145F5A624849}" type="presParOf" srcId="{55E0A832-F3A2-4621-A966-415873BDA86E}" destId="{733AC3BE-5D73-41C0-AA44-65F8BBF973C9}" srcOrd="8" destOrd="0" presId="urn:microsoft.com/office/officeart/2005/8/layout/vList2"/>
    <dgm:cxn modelId="{9015F559-161C-4D93-9125-1408BB7C9B6F}" type="presParOf" srcId="{55E0A832-F3A2-4621-A966-415873BDA86E}" destId="{52C82733-3451-4B57-9032-A18975E8BE69}" srcOrd="9" destOrd="0" presId="urn:microsoft.com/office/officeart/2005/8/layout/vList2"/>
    <dgm:cxn modelId="{445D0DE2-C73E-4AB5-8850-0A1D5CEBA2E8}" type="presParOf" srcId="{55E0A832-F3A2-4621-A966-415873BDA86E}" destId="{7458F84A-56AD-4C13-9D43-0A618A475F28}" srcOrd="10" destOrd="0" presId="urn:microsoft.com/office/officeart/2005/8/layout/vList2"/>
    <dgm:cxn modelId="{7BD9D38A-D9F6-4694-A52E-EDA65ADC29A0}" type="presParOf" srcId="{55E0A832-F3A2-4621-A966-415873BDA86E}" destId="{F50BA47A-CDE4-458D-A052-18DD07BCA3A7}" srcOrd="11" destOrd="0" presId="urn:microsoft.com/office/officeart/2005/8/layout/vList2"/>
    <dgm:cxn modelId="{54D8F96C-48B0-4A1D-AA75-3F8337DE8BB8}" type="presParOf" srcId="{55E0A832-F3A2-4621-A966-415873BDA86E}" destId="{27EA81C7-4534-411F-A83B-9455757B4A4A}" srcOrd="12" destOrd="0" presId="urn:microsoft.com/office/officeart/2005/8/layout/vList2"/>
    <dgm:cxn modelId="{FD28788D-EE96-4A3E-8994-B7CCEA09B95C}" type="presParOf" srcId="{55E0A832-F3A2-4621-A966-415873BDA86E}" destId="{900C2E2A-7351-48AE-8F92-3447A8EEDB4F}" srcOrd="13" destOrd="0" presId="urn:microsoft.com/office/officeart/2005/8/layout/vList2"/>
    <dgm:cxn modelId="{11E53A2D-F380-4F06-A110-4C09D38D69BA}" type="presParOf" srcId="{55E0A832-F3A2-4621-A966-415873BDA86E}" destId="{3FBBD334-A440-439C-B219-131089D491D7}" srcOrd="14" destOrd="0" presId="urn:microsoft.com/office/officeart/2005/8/layout/vList2"/>
    <dgm:cxn modelId="{339EBB02-7C02-454E-8226-3A8A5B145BB4}" type="presParOf" srcId="{55E0A832-F3A2-4621-A966-415873BDA86E}" destId="{D30F37C4-CBFE-47E5-9363-24ADB2165ECE}" srcOrd="15" destOrd="0" presId="urn:microsoft.com/office/officeart/2005/8/layout/vList2"/>
    <dgm:cxn modelId="{23659CE2-4B60-4347-A1BB-1D4E3DA50A61}" type="presParOf" srcId="{55E0A832-F3A2-4621-A966-415873BDA86E}" destId="{CEA73816-02C2-431B-8AE9-0360F1A5122D}" srcOrd="1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329689B-F547-49DA-879F-C70B8A8AD9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E64568-4A38-45A8-B57F-319E251301E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Summary</a:t>
          </a:r>
        </a:p>
      </dgm:t>
    </dgm:pt>
    <dgm:pt modelId="{464D738B-BCA1-460E-8AA6-44641D974FE8}" type="parTrans" cxnId="{4CDC4199-A24B-4CA1-A427-24FD76B84B5D}">
      <dgm:prSet/>
      <dgm:spPr/>
      <dgm:t>
        <a:bodyPr/>
        <a:lstStyle/>
        <a:p>
          <a:endParaRPr lang="en-US"/>
        </a:p>
      </dgm:t>
    </dgm:pt>
    <dgm:pt modelId="{4E841D98-A062-4A9F-BE7E-203B0A7DCD9F}" type="sibTrans" cxnId="{4CDC4199-A24B-4CA1-A427-24FD76B84B5D}">
      <dgm:prSet/>
      <dgm:spPr/>
      <dgm:t>
        <a:bodyPr/>
        <a:lstStyle/>
        <a:p>
          <a:endParaRPr lang="en-US"/>
        </a:p>
      </dgm:t>
    </dgm:pt>
    <dgm:pt modelId="{329F2D17-AD16-4D80-AEE0-777F83B396E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PnR</a:t>
          </a:r>
          <a:r>
            <a:rPr lang="en-US" dirty="0"/>
            <a:t> with DRC </a:t>
          </a:r>
        </a:p>
      </dgm:t>
    </dgm:pt>
    <dgm:pt modelId="{6B476CFB-C45E-4DDF-9CA4-B8776B2A613A}" type="parTrans" cxnId="{38D98BD6-3EFA-41F7-B686-CF6FAC3723A4}">
      <dgm:prSet/>
      <dgm:spPr/>
      <dgm:t>
        <a:bodyPr/>
        <a:lstStyle/>
        <a:p>
          <a:endParaRPr lang="en-US"/>
        </a:p>
      </dgm:t>
    </dgm:pt>
    <dgm:pt modelId="{86AF5ED6-ADAD-46BE-BF0E-2CD3C32BEC53}" type="sibTrans" cxnId="{38D98BD6-3EFA-41F7-B686-CF6FAC3723A4}">
      <dgm:prSet/>
      <dgm:spPr/>
      <dgm:t>
        <a:bodyPr/>
        <a:lstStyle/>
        <a:p>
          <a:endParaRPr lang="en-US"/>
        </a:p>
      </dgm:t>
    </dgm:pt>
    <dgm:pt modelId="{C61D7E84-214E-4ED2-81F0-A9A6F9386EB9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Introduction</a:t>
          </a:r>
        </a:p>
      </dgm:t>
    </dgm:pt>
    <dgm:pt modelId="{E967C6D6-CFDF-4247-A242-7BF52A395F55}" type="parTrans" cxnId="{3F7FFD4C-9EA2-4074-92D6-75E454A1AE4B}">
      <dgm:prSet/>
      <dgm:spPr/>
      <dgm:t>
        <a:bodyPr/>
        <a:lstStyle/>
        <a:p>
          <a:endParaRPr lang="en-US"/>
        </a:p>
      </dgm:t>
    </dgm:pt>
    <dgm:pt modelId="{CC71AA43-3033-43A4-AC90-5EF457CBE454}" type="sibTrans" cxnId="{3F7FFD4C-9EA2-4074-92D6-75E454A1AE4B}">
      <dgm:prSet/>
      <dgm:spPr/>
      <dgm:t>
        <a:bodyPr/>
        <a:lstStyle/>
        <a:p>
          <a:endParaRPr lang="en-US"/>
        </a:p>
      </dgm:t>
    </dgm:pt>
    <dgm:pt modelId="{3C013967-A679-40AC-A07F-011B2EAF3F5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Directed Testbench</a:t>
          </a:r>
        </a:p>
      </dgm:t>
    </dgm:pt>
    <dgm:pt modelId="{CF05CB12-71D2-48FD-88AB-075454A4D856}" type="parTrans" cxnId="{B43BB60D-65E0-45E8-BEC7-487F97B5A13D}">
      <dgm:prSet/>
      <dgm:spPr/>
      <dgm:t>
        <a:bodyPr/>
        <a:lstStyle/>
        <a:p>
          <a:endParaRPr lang="en-US"/>
        </a:p>
      </dgm:t>
    </dgm:pt>
    <dgm:pt modelId="{9B11575A-C919-4A98-963C-ABF2F6D7107B}" type="sibTrans" cxnId="{B43BB60D-65E0-45E8-BEC7-487F97B5A13D}">
      <dgm:prSet/>
      <dgm:spPr/>
      <dgm:t>
        <a:bodyPr/>
        <a:lstStyle/>
        <a:p>
          <a:endParaRPr lang="en-US"/>
        </a:p>
      </dgm:t>
    </dgm:pt>
    <dgm:pt modelId="{D8AFC951-95C8-4CCA-B56D-9A607F2D0A5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Layered Testbench</a:t>
          </a:r>
        </a:p>
      </dgm:t>
    </dgm:pt>
    <dgm:pt modelId="{4FC521D4-6F24-4D92-9F07-F226176C1F57}" type="parTrans" cxnId="{CA06AFAE-B088-4E4F-9F2C-EC04DA48324A}">
      <dgm:prSet/>
      <dgm:spPr/>
      <dgm:t>
        <a:bodyPr/>
        <a:lstStyle/>
        <a:p>
          <a:endParaRPr lang="en-US"/>
        </a:p>
      </dgm:t>
    </dgm:pt>
    <dgm:pt modelId="{E0BC4B59-5E8E-4771-916A-0C290798B9D9}" type="sibTrans" cxnId="{CA06AFAE-B088-4E4F-9F2C-EC04DA48324A}">
      <dgm:prSet/>
      <dgm:spPr/>
      <dgm:t>
        <a:bodyPr/>
        <a:lstStyle/>
        <a:p>
          <a:endParaRPr lang="en-US"/>
        </a:p>
      </dgm:t>
    </dgm:pt>
    <dgm:pt modelId="{57C12D8A-8C1A-46FA-84F1-38B90103E378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Design RTL</a:t>
          </a:r>
        </a:p>
      </dgm:t>
    </dgm:pt>
    <dgm:pt modelId="{16B0FAB9-2ED4-4AD2-9351-95F4018D9271}" type="parTrans" cxnId="{84635210-7CED-4683-B788-5E37E292FD9B}">
      <dgm:prSet/>
      <dgm:spPr/>
      <dgm:t>
        <a:bodyPr/>
        <a:lstStyle/>
        <a:p>
          <a:endParaRPr lang="en-GB"/>
        </a:p>
      </dgm:t>
    </dgm:pt>
    <dgm:pt modelId="{1968DED8-ACED-4292-8486-37DB0096021E}" type="sibTrans" cxnId="{84635210-7CED-4683-B788-5E37E292FD9B}">
      <dgm:prSet/>
      <dgm:spPr/>
      <dgm:t>
        <a:bodyPr/>
        <a:lstStyle/>
        <a:p>
          <a:endParaRPr lang="en-GB"/>
        </a:p>
      </dgm:t>
    </dgm:pt>
    <dgm:pt modelId="{5E5F9D3A-9728-4A52-A215-ED1361A050F2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Synthesis</a:t>
          </a:r>
        </a:p>
      </dgm:t>
    </dgm:pt>
    <dgm:pt modelId="{55FEE2E2-4708-41FB-B9CE-82A961407711}" type="parTrans" cxnId="{9E11D588-81D3-4B11-BEF4-5980B1251832}">
      <dgm:prSet/>
      <dgm:spPr/>
      <dgm:t>
        <a:bodyPr/>
        <a:lstStyle/>
        <a:p>
          <a:endParaRPr lang="en-GB"/>
        </a:p>
      </dgm:t>
    </dgm:pt>
    <dgm:pt modelId="{D4E300FA-4449-4DB5-B228-0AA52C54B5A0}" type="sibTrans" cxnId="{9E11D588-81D3-4B11-BEF4-5980B1251832}">
      <dgm:prSet/>
      <dgm:spPr/>
      <dgm:t>
        <a:bodyPr/>
        <a:lstStyle/>
        <a:p>
          <a:endParaRPr lang="en-GB"/>
        </a:p>
      </dgm:t>
    </dgm:pt>
    <dgm:pt modelId="{B852E5CA-96DC-4208-97D0-3F2805D5F9D7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Optimization</a:t>
          </a:r>
        </a:p>
      </dgm:t>
    </dgm:pt>
    <dgm:pt modelId="{C979ACAF-F694-4C90-967F-19D048551A11}" type="parTrans" cxnId="{86DB912E-3CD4-450E-8024-3AAB6D304DE4}">
      <dgm:prSet/>
      <dgm:spPr/>
      <dgm:t>
        <a:bodyPr/>
        <a:lstStyle/>
        <a:p>
          <a:endParaRPr lang="en-US"/>
        </a:p>
      </dgm:t>
    </dgm:pt>
    <dgm:pt modelId="{9634BB5A-A705-4C4B-BB18-0C1785DAF049}" type="sibTrans" cxnId="{86DB912E-3CD4-450E-8024-3AAB6D304DE4}">
      <dgm:prSet/>
      <dgm:spPr/>
      <dgm:t>
        <a:bodyPr/>
        <a:lstStyle/>
        <a:p>
          <a:endParaRPr lang="en-US"/>
        </a:p>
      </dgm:t>
    </dgm:pt>
    <dgm:pt modelId="{C967E1C7-FB57-4A3A-9BC2-F5BD95FBE09C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Acknowledgement and </a:t>
          </a:r>
          <a:r>
            <a:rPr lang="en-US" dirty="0"/>
            <a:t>References</a:t>
          </a:r>
        </a:p>
      </dgm:t>
    </dgm:pt>
    <dgm:pt modelId="{85F1F95E-BF9D-403A-919E-5A7A102568A3}" type="parTrans" cxnId="{90DC41B7-0AF5-4418-B42F-A9A34ADE7F20}">
      <dgm:prSet/>
      <dgm:spPr/>
      <dgm:t>
        <a:bodyPr/>
        <a:lstStyle/>
        <a:p>
          <a:endParaRPr lang="en-US"/>
        </a:p>
      </dgm:t>
    </dgm:pt>
    <dgm:pt modelId="{0DAAC3AF-B89F-4F18-80EE-3F11BAB92009}" type="sibTrans" cxnId="{90DC41B7-0AF5-4418-B42F-A9A34ADE7F20}">
      <dgm:prSet/>
      <dgm:spPr/>
      <dgm:t>
        <a:bodyPr/>
        <a:lstStyle/>
        <a:p>
          <a:endParaRPr lang="en-US"/>
        </a:p>
      </dgm:t>
    </dgm:pt>
    <dgm:pt modelId="{55E0A832-F3A2-4621-A966-415873BDA86E}" type="pres">
      <dgm:prSet presAssocID="{A329689B-F547-49DA-879F-C70B8A8AD99C}" presName="linear" presStyleCnt="0">
        <dgm:presLayoutVars>
          <dgm:animLvl val="lvl"/>
          <dgm:resizeHandles val="exact"/>
        </dgm:presLayoutVars>
      </dgm:prSet>
      <dgm:spPr/>
    </dgm:pt>
    <dgm:pt modelId="{EE737F8B-6CDA-4ED8-84A5-A7DAEE1ED570}" type="pres">
      <dgm:prSet presAssocID="{06E64568-4A38-45A8-B57F-319E251301EB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69C80E01-2338-4C11-BDCB-0C4143B59C34}" type="pres">
      <dgm:prSet presAssocID="{4E841D98-A062-4A9F-BE7E-203B0A7DCD9F}" presName="spacer" presStyleCnt="0"/>
      <dgm:spPr/>
    </dgm:pt>
    <dgm:pt modelId="{DE097859-5A11-4876-ABDC-53BE8D492093}" type="pres">
      <dgm:prSet presAssocID="{C61D7E84-214E-4ED2-81F0-A9A6F9386EB9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610B8024-9ADB-4D7C-B967-23721742D6DA}" type="pres">
      <dgm:prSet presAssocID="{CC71AA43-3033-43A4-AC90-5EF457CBE454}" presName="spacer" presStyleCnt="0"/>
      <dgm:spPr/>
    </dgm:pt>
    <dgm:pt modelId="{8E7CE953-9633-4AE0-8102-CA39EEA75DC2}" type="pres">
      <dgm:prSet presAssocID="{57C12D8A-8C1A-46FA-84F1-38B90103E378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9101847C-CC88-4D50-BE30-C0AF8ADDDB79}" type="pres">
      <dgm:prSet presAssocID="{1968DED8-ACED-4292-8486-37DB0096021E}" presName="spacer" presStyleCnt="0"/>
      <dgm:spPr/>
    </dgm:pt>
    <dgm:pt modelId="{B1896AFD-4E7A-4664-B756-8A776AF54679}" type="pres">
      <dgm:prSet presAssocID="{3C013967-A679-40AC-A07F-011B2EAF3F5E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5EBEBC8A-B878-468A-8B77-0374EA8A6D83}" type="pres">
      <dgm:prSet presAssocID="{9B11575A-C919-4A98-963C-ABF2F6D7107B}" presName="spacer" presStyleCnt="0"/>
      <dgm:spPr/>
    </dgm:pt>
    <dgm:pt modelId="{733AC3BE-5D73-41C0-AA44-65F8BBF973C9}" type="pres">
      <dgm:prSet presAssocID="{D8AFC951-95C8-4CCA-B56D-9A607F2D0A5B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52C82733-3451-4B57-9032-A18975E8BE69}" type="pres">
      <dgm:prSet presAssocID="{E0BC4B59-5E8E-4771-916A-0C290798B9D9}" presName="spacer" presStyleCnt="0"/>
      <dgm:spPr/>
    </dgm:pt>
    <dgm:pt modelId="{7458F84A-56AD-4C13-9D43-0A618A475F28}" type="pres">
      <dgm:prSet presAssocID="{5E5F9D3A-9728-4A52-A215-ED1361A050F2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F50BA47A-CDE4-458D-A052-18DD07BCA3A7}" type="pres">
      <dgm:prSet presAssocID="{D4E300FA-4449-4DB5-B228-0AA52C54B5A0}" presName="spacer" presStyleCnt="0"/>
      <dgm:spPr/>
    </dgm:pt>
    <dgm:pt modelId="{27EA81C7-4534-411F-A83B-9455757B4A4A}" type="pres">
      <dgm:prSet presAssocID="{329F2D17-AD16-4D80-AEE0-777F83B396E3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900C2E2A-7351-48AE-8F92-3447A8EEDB4F}" type="pres">
      <dgm:prSet presAssocID="{86AF5ED6-ADAD-46BE-BF0E-2CD3C32BEC53}" presName="spacer" presStyleCnt="0"/>
      <dgm:spPr/>
    </dgm:pt>
    <dgm:pt modelId="{3FBBD334-A440-439C-B219-131089D491D7}" type="pres">
      <dgm:prSet presAssocID="{B852E5CA-96DC-4208-97D0-3F2805D5F9D7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D30F37C4-CBFE-47E5-9363-24ADB2165ECE}" type="pres">
      <dgm:prSet presAssocID="{9634BB5A-A705-4C4B-BB18-0C1785DAF049}" presName="spacer" presStyleCnt="0"/>
      <dgm:spPr/>
    </dgm:pt>
    <dgm:pt modelId="{CEA73816-02C2-431B-8AE9-0360F1A5122D}" type="pres">
      <dgm:prSet presAssocID="{C967E1C7-FB57-4A3A-9BC2-F5BD95FBE09C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7F30E709-0000-4E99-8DA7-2A4DB324569B}" type="presOf" srcId="{C967E1C7-FB57-4A3A-9BC2-F5BD95FBE09C}" destId="{CEA73816-02C2-431B-8AE9-0360F1A5122D}" srcOrd="0" destOrd="0" presId="urn:microsoft.com/office/officeart/2005/8/layout/vList2"/>
    <dgm:cxn modelId="{BC063A0D-0AC4-4A4B-80C8-8D1BFCC2ED8B}" type="presOf" srcId="{A329689B-F547-49DA-879F-C70B8A8AD99C}" destId="{55E0A832-F3A2-4621-A966-415873BDA86E}" srcOrd="0" destOrd="0" presId="urn:microsoft.com/office/officeart/2005/8/layout/vList2"/>
    <dgm:cxn modelId="{B43BB60D-65E0-45E8-BEC7-487F97B5A13D}" srcId="{A329689B-F547-49DA-879F-C70B8A8AD99C}" destId="{3C013967-A679-40AC-A07F-011B2EAF3F5E}" srcOrd="3" destOrd="0" parTransId="{CF05CB12-71D2-48FD-88AB-075454A4D856}" sibTransId="{9B11575A-C919-4A98-963C-ABF2F6D7107B}"/>
    <dgm:cxn modelId="{84635210-7CED-4683-B788-5E37E292FD9B}" srcId="{A329689B-F547-49DA-879F-C70B8A8AD99C}" destId="{57C12D8A-8C1A-46FA-84F1-38B90103E378}" srcOrd="2" destOrd="0" parTransId="{16B0FAB9-2ED4-4AD2-9351-95F4018D9271}" sibTransId="{1968DED8-ACED-4292-8486-37DB0096021E}"/>
    <dgm:cxn modelId="{86DB912E-3CD4-450E-8024-3AAB6D304DE4}" srcId="{A329689B-F547-49DA-879F-C70B8A8AD99C}" destId="{B852E5CA-96DC-4208-97D0-3F2805D5F9D7}" srcOrd="7" destOrd="0" parTransId="{C979ACAF-F694-4C90-967F-19D048551A11}" sibTransId="{9634BB5A-A705-4C4B-BB18-0C1785DAF049}"/>
    <dgm:cxn modelId="{B2F5A767-8BF6-4D6B-9358-BA9BF3DFEA6D}" type="presOf" srcId="{D8AFC951-95C8-4CCA-B56D-9A607F2D0A5B}" destId="{733AC3BE-5D73-41C0-AA44-65F8BBF973C9}" srcOrd="0" destOrd="0" presId="urn:microsoft.com/office/officeart/2005/8/layout/vList2"/>
    <dgm:cxn modelId="{3F7FFD4C-9EA2-4074-92D6-75E454A1AE4B}" srcId="{A329689B-F547-49DA-879F-C70B8A8AD99C}" destId="{C61D7E84-214E-4ED2-81F0-A9A6F9386EB9}" srcOrd="1" destOrd="0" parTransId="{E967C6D6-CFDF-4247-A242-7BF52A395F55}" sibTransId="{CC71AA43-3033-43A4-AC90-5EF457CBE454}"/>
    <dgm:cxn modelId="{6C4D926E-FF3C-49E7-BE92-4113126C36B2}" type="presOf" srcId="{C61D7E84-214E-4ED2-81F0-A9A6F9386EB9}" destId="{DE097859-5A11-4876-ABDC-53BE8D492093}" srcOrd="0" destOrd="0" presId="urn:microsoft.com/office/officeart/2005/8/layout/vList2"/>
    <dgm:cxn modelId="{8C295B71-5FE4-456E-A89F-D0ED965E55AE}" type="presOf" srcId="{57C12D8A-8C1A-46FA-84F1-38B90103E378}" destId="{8E7CE953-9633-4AE0-8102-CA39EEA75DC2}" srcOrd="0" destOrd="0" presId="urn:microsoft.com/office/officeart/2005/8/layout/vList2"/>
    <dgm:cxn modelId="{0910AB77-98A7-4702-8154-EF195FD6FB23}" type="presOf" srcId="{5E5F9D3A-9728-4A52-A215-ED1361A050F2}" destId="{7458F84A-56AD-4C13-9D43-0A618A475F28}" srcOrd="0" destOrd="0" presId="urn:microsoft.com/office/officeart/2005/8/layout/vList2"/>
    <dgm:cxn modelId="{9E11D588-81D3-4B11-BEF4-5980B1251832}" srcId="{A329689B-F547-49DA-879F-C70B8A8AD99C}" destId="{5E5F9D3A-9728-4A52-A215-ED1361A050F2}" srcOrd="5" destOrd="0" parTransId="{55FEE2E2-4708-41FB-B9CE-82A961407711}" sibTransId="{D4E300FA-4449-4DB5-B228-0AA52C54B5A0}"/>
    <dgm:cxn modelId="{3934288B-6DBF-4624-822D-DC67DA3C082E}" type="presOf" srcId="{3C013967-A679-40AC-A07F-011B2EAF3F5E}" destId="{B1896AFD-4E7A-4664-B756-8A776AF54679}" srcOrd="0" destOrd="0" presId="urn:microsoft.com/office/officeart/2005/8/layout/vList2"/>
    <dgm:cxn modelId="{4CDC4199-A24B-4CA1-A427-24FD76B84B5D}" srcId="{A329689B-F547-49DA-879F-C70B8A8AD99C}" destId="{06E64568-4A38-45A8-B57F-319E251301EB}" srcOrd="0" destOrd="0" parTransId="{464D738B-BCA1-460E-8AA6-44641D974FE8}" sibTransId="{4E841D98-A062-4A9F-BE7E-203B0A7DCD9F}"/>
    <dgm:cxn modelId="{CA06AFAE-B088-4E4F-9F2C-EC04DA48324A}" srcId="{A329689B-F547-49DA-879F-C70B8A8AD99C}" destId="{D8AFC951-95C8-4CCA-B56D-9A607F2D0A5B}" srcOrd="4" destOrd="0" parTransId="{4FC521D4-6F24-4D92-9F07-F226176C1F57}" sibTransId="{E0BC4B59-5E8E-4771-916A-0C290798B9D9}"/>
    <dgm:cxn modelId="{97DF27B7-623D-41D3-B8F7-63F2BDEFA6F6}" type="presOf" srcId="{329F2D17-AD16-4D80-AEE0-777F83B396E3}" destId="{27EA81C7-4534-411F-A83B-9455757B4A4A}" srcOrd="0" destOrd="0" presId="urn:microsoft.com/office/officeart/2005/8/layout/vList2"/>
    <dgm:cxn modelId="{90DC41B7-0AF5-4418-B42F-A9A34ADE7F20}" srcId="{A329689B-F547-49DA-879F-C70B8A8AD99C}" destId="{C967E1C7-FB57-4A3A-9BC2-F5BD95FBE09C}" srcOrd="8" destOrd="0" parTransId="{85F1F95E-BF9D-403A-919E-5A7A102568A3}" sibTransId="{0DAAC3AF-B89F-4F18-80EE-3F11BAB92009}"/>
    <dgm:cxn modelId="{42A702CB-2528-4369-B9D2-F65A973D0227}" type="presOf" srcId="{B852E5CA-96DC-4208-97D0-3F2805D5F9D7}" destId="{3FBBD334-A440-439C-B219-131089D491D7}" srcOrd="0" destOrd="0" presId="urn:microsoft.com/office/officeart/2005/8/layout/vList2"/>
    <dgm:cxn modelId="{38D98BD6-3EFA-41F7-B686-CF6FAC3723A4}" srcId="{A329689B-F547-49DA-879F-C70B8A8AD99C}" destId="{329F2D17-AD16-4D80-AEE0-777F83B396E3}" srcOrd="6" destOrd="0" parTransId="{6B476CFB-C45E-4DDF-9CA4-B8776B2A613A}" sibTransId="{86AF5ED6-ADAD-46BE-BF0E-2CD3C32BEC53}"/>
    <dgm:cxn modelId="{CDDBA0E5-70A1-4D65-9AA6-95B4AF8E33EB}" type="presOf" srcId="{06E64568-4A38-45A8-B57F-319E251301EB}" destId="{EE737F8B-6CDA-4ED8-84A5-A7DAEE1ED570}" srcOrd="0" destOrd="0" presId="urn:microsoft.com/office/officeart/2005/8/layout/vList2"/>
    <dgm:cxn modelId="{6B84E407-C7D4-4406-8C3B-B7733AEE5BD2}" type="presParOf" srcId="{55E0A832-F3A2-4621-A966-415873BDA86E}" destId="{EE737F8B-6CDA-4ED8-84A5-A7DAEE1ED570}" srcOrd="0" destOrd="0" presId="urn:microsoft.com/office/officeart/2005/8/layout/vList2"/>
    <dgm:cxn modelId="{416019FE-D231-47F6-A9EB-C7C31D78AA3B}" type="presParOf" srcId="{55E0A832-F3A2-4621-A966-415873BDA86E}" destId="{69C80E01-2338-4C11-BDCB-0C4143B59C34}" srcOrd="1" destOrd="0" presId="urn:microsoft.com/office/officeart/2005/8/layout/vList2"/>
    <dgm:cxn modelId="{E01B6C37-B73D-441B-8172-0893BF715124}" type="presParOf" srcId="{55E0A832-F3A2-4621-A966-415873BDA86E}" destId="{DE097859-5A11-4876-ABDC-53BE8D492093}" srcOrd="2" destOrd="0" presId="urn:microsoft.com/office/officeart/2005/8/layout/vList2"/>
    <dgm:cxn modelId="{EFF20375-5CE1-4332-9696-4818C1466719}" type="presParOf" srcId="{55E0A832-F3A2-4621-A966-415873BDA86E}" destId="{610B8024-9ADB-4D7C-B967-23721742D6DA}" srcOrd="3" destOrd="0" presId="urn:microsoft.com/office/officeart/2005/8/layout/vList2"/>
    <dgm:cxn modelId="{566BE58C-4349-428B-BA32-080EA842E6B8}" type="presParOf" srcId="{55E0A832-F3A2-4621-A966-415873BDA86E}" destId="{8E7CE953-9633-4AE0-8102-CA39EEA75DC2}" srcOrd="4" destOrd="0" presId="urn:microsoft.com/office/officeart/2005/8/layout/vList2"/>
    <dgm:cxn modelId="{8CEDE7EF-A7B3-42C5-A923-AFE8C1579C57}" type="presParOf" srcId="{55E0A832-F3A2-4621-A966-415873BDA86E}" destId="{9101847C-CC88-4D50-BE30-C0AF8ADDDB79}" srcOrd="5" destOrd="0" presId="urn:microsoft.com/office/officeart/2005/8/layout/vList2"/>
    <dgm:cxn modelId="{65EECA80-56EC-413E-AEBD-9D472C61B898}" type="presParOf" srcId="{55E0A832-F3A2-4621-A966-415873BDA86E}" destId="{B1896AFD-4E7A-4664-B756-8A776AF54679}" srcOrd="6" destOrd="0" presId="urn:microsoft.com/office/officeart/2005/8/layout/vList2"/>
    <dgm:cxn modelId="{C38BC24D-A54F-476F-8F16-EC9DD06F27BA}" type="presParOf" srcId="{55E0A832-F3A2-4621-A966-415873BDA86E}" destId="{5EBEBC8A-B878-468A-8B77-0374EA8A6D83}" srcOrd="7" destOrd="0" presId="urn:microsoft.com/office/officeart/2005/8/layout/vList2"/>
    <dgm:cxn modelId="{E0D890A5-A2A1-4DF5-868A-145F5A624849}" type="presParOf" srcId="{55E0A832-F3A2-4621-A966-415873BDA86E}" destId="{733AC3BE-5D73-41C0-AA44-65F8BBF973C9}" srcOrd="8" destOrd="0" presId="urn:microsoft.com/office/officeart/2005/8/layout/vList2"/>
    <dgm:cxn modelId="{9015F559-161C-4D93-9125-1408BB7C9B6F}" type="presParOf" srcId="{55E0A832-F3A2-4621-A966-415873BDA86E}" destId="{52C82733-3451-4B57-9032-A18975E8BE69}" srcOrd="9" destOrd="0" presId="urn:microsoft.com/office/officeart/2005/8/layout/vList2"/>
    <dgm:cxn modelId="{445D0DE2-C73E-4AB5-8850-0A1D5CEBA2E8}" type="presParOf" srcId="{55E0A832-F3A2-4621-A966-415873BDA86E}" destId="{7458F84A-56AD-4C13-9D43-0A618A475F28}" srcOrd="10" destOrd="0" presId="urn:microsoft.com/office/officeart/2005/8/layout/vList2"/>
    <dgm:cxn modelId="{7BD9D38A-D9F6-4694-A52E-EDA65ADC29A0}" type="presParOf" srcId="{55E0A832-F3A2-4621-A966-415873BDA86E}" destId="{F50BA47A-CDE4-458D-A052-18DD07BCA3A7}" srcOrd="11" destOrd="0" presId="urn:microsoft.com/office/officeart/2005/8/layout/vList2"/>
    <dgm:cxn modelId="{54D8F96C-48B0-4A1D-AA75-3F8337DE8BB8}" type="presParOf" srcId="{55E0A832-F3A2-4621-A966-415873BDA86E}" destId="{27EA81C7-4534-411F-A83B-9455757B4A4A}" srcOrd="12" destOrd="0" presId="urn:microsoft.com/office/officeart/2005/8/layout/vList2"/>
    <dgm:cxn modelId="{FD28788D-EE96-4A3E-8994-B7CCEA09B95C}" type="presParOf" srcId="{55E0A832-F3A2-4621-A966-415873BDA86E}" destId="{900C2E2A-7351-48AE-8F92-3447A8EEDB4F}" srcOrd="13" destOrd="0" presId="urn:microsoft.com/office/officeart/2005/8/layout/vList2"/>
    <dgm:cxn modelId="{11E53A2D-F380-4F06-A110-4C09D38D69BA}" type="presParOf" srcId="{55E0A832-F3A2-4621-A966-415873BDA86E}" destId="{3FBBD334-A440-439C-B219-131089D491D7}" srcOrd="14" destOrd="0" presId="urn:microsoft.com/office/officeart/2005/8/layout/vList2"/>
    <dgm:cxn modelId="{339EBB02-7C02-454E-8226-3A8A5B145BB4}" type="presParOf" srcId="{55E0A832-F3A2-4621-A966-415873BDA86E}" destId="{D30F37C4-CBFE-47E5-9363-24ADB2165ECE}" srcOrd="15" destOrd="0" presId="urn:microsoft.com/office/officeart/2005/8/layout/vList2"/>
    <dgm:cxn modelId="{23659CE2-4B60-4347-A1BB-1D4E3DA50A61}" type="presParOf" srcId="{55E0A832-F3A2-4621-A966-415873BDA86E}" destId="{CEA73816-02C2-431B-8AE9-0360F1A5122D}" srcOrd="1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329689B-F547-49DA-879F-C70B8A8AD9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E64568-4A38-45A8-B57F-319E251301E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Summary</a:t>
          </a:r>
        </a:p>
      </dgm:t>
    </dgm:pt>
    <dgm:pt modelId="{464D738B-BCA1-460E-8AA6-44641D974FE8}" type="parTrans" cxnId="{4CDC4199-A24B-4CA1-A427-24FD76B84B5D}">
      <dgm:prSet/>
      <dgm:spPr/>
      <dgm:t>
        <a:bodyPr/>
        <a:lstStyle/>
        <a:p>
          <a:endParaRPr lang="en-US"/>
        </a:p>
      </dgm:t>
    </dgm:pt>
    <dgm:pt modelId="{4E841D98-A062-4A9F-BE7E-203B0A7DCD9F}" type="sibTrans" cxnId="{4CDC4199-A24B-4CA1-A427-24FD76B84B5D}">
      <dgm:prSet/>
      <dgm:spPr/>
      <dgm:t>
        <a:bodyPr/>
        <a:lstStyle/>
        <a:p>
          <a:endParaRPr lang="en-US"/>
        </a:p>
      </dgm:t>
    </dgm:pt>
    <dgm:pt modelId="{329F2D17-AD16-4D80-AEE0-777F83B396E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PnR</a:t>
          </a:r>
          <a:r>
            <a:rPr lang="en-US" dirty="0"/>
            <a:t> with DRC </a:t>
          </a:r>
        </a:p>
      </dgm:t>
    </dgm:pt>
    <dgm:pt modelId="{6B476CFB-C45E-4DDF-9CA4-B8776B2A613A}" type="parTrans" cxnId="{38D98BD6-3EFA-41F7-B686-CF6FAC3723A4}">
      <dgm:prSet/>
      <dgm:spPr/>
      <dgm:t>
        <a:bodyPr/>
        <a:lstStyle/>
        <a:p>
          <a:endParaRPr lang="en-US"/>
        </a:p>
      </dgm:t>
    </dgm:pt>
    <dgm:pt modelId="{86AF5ED6-ADAD-46BE-BF0E-2CD3C32BEC53}" type="sibTrans" cxnId="{38D98BD6-3EFA-41F7-B686-CF6FAC3723A4}">
      <dgm:prSet/>
      <dgm:spPr/>
      <dgm:t>
        <a:bodyPr/>
        <a:lstStyle/>
        <a:p>
          <a:endParaRPr lang="en-US"/>
        </a:p>
      </dgm:t>
    </dgm:pt>
    <dgm:pt modelId="{C61D7E84-214E-4ED2-81F0-A9A6F9386EB9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Introduction</a:t>
          </a:r>
        </a:p>
      </dgm:t>
    </dgm:pt>
    <dgm:pt modelId="{E967C6D6-CFDF-4247-A242-7BF52A395F55}" type="parTrans" cxnId="{3F7FFD4C-9EA2-4074-92D6-75E454A1AE4B}">
      <dgm:prSet/>
      <dgm:spPr/>
      <dgm:t>
        <a:bodyPr/>
        <a:lstStyle/>
        <a:p>
          <a:endParaRPr lang="en-US"/>
        </a:p>
      </dgm:t>
    </dgm:pt>
    <dgm:pt modelId="{CC71AA43-3033-43A4-AC90-5EF457CBE454}" type="sibTrans" cxnId="{3F7FFD4C-9EA2-4074-92D6-75E454A1AE4B}">
      <dgm:prSet/>
      <dgm:spPr/>
      <dgm:t>
        <a:bodyPr/>
        <a:lstStyle/>
        <a:p>
          <a:endParaRPr lang="en-US"/>
        </a:p>
      </dgm:t>
    </dgm:pt>
    <dgm:pt modelId="{3C013967-A679-40AC-A07F-011B2EAF3F5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Directed Testbench</a:t>
          </a:r>
        </a:p>
      </dgm:t>
    </dgm:pt>
    <dgm:pt modelId="{CF05CB12-71D2-48FD-88AB-075454A4D856}" type="parTrans" cxnId="{B43BB60D-65E0-45E8-BEC7-487F97B5A13D}">
      <dgm:prSet/>
      <dgm:spPr/>
      <dgm:t>
        <a:bodyPr/>
        <a:lstStyle/>
        <a:p>
          <a:endParaRPr lang="en-US"/>
        </a:p>
      </dgm:t>
    </dgm:pt>
    <dgm:pt modelId="{9B11575A-C919-4A98-963C-ABF2F6D7107B}" type="sibTrans" cxnId="{B43BB60D-65E0-45E8-BEC7-487F97B5A13D}">
      <dgm:prSet/>
      <dgm:spPr/>
      <dgm:t>
        <a:bodyPr/>
        <a:lstStyle/>
        <a:p>
          <a:endParaRPr lang="en-US"/>
        </a:p>
      </dgm:t>
    </dgm:pt>
    <dgm:pt modelId="{D8AFC951-95C8-4CCA-B56D-9A607F2D0A5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Layered Testbench</a:t>
          </a:r>
        </a:p>
      </dgm:t>
    </dgm:pt>
    <dgm:pt modelId="{4FC521D4-6F24-4D92-9F07-F226176C1F57}" type="parTrans" cxnId="{CA06AFAE-B088-4E4F-9F2C-EC04DA48324A}">
      <dgm:prSet/>
      <dgm:spPr/>
      <dgm:t>
        <a:bodyPr/>
        <a:lstStyle/>
        <a:p>
          <a:endParaRPr lang="en-US"/>
        </a:p>
      </dgm:t>
    </dgm:pt>
    <dgm:pt modelId="{E0BC4B59-5E8E-4771-916A-0C290798B9D9}" type="sibTrans" cxnId="{CA06AFAE-B088-4E4F-9F2C-EC04DA48324A}">
      <dgm:prSet/>
      <dgm:spPr/>
      <dgm:t>
        <a:bodyPr/>
        <a:lstStyle/>
        <a:p>
          <a:endParaRPr lang="en-US"/>
        </a:p>
      </dgm:t>
    </dgm:pt>
    <dgm:pt modelId="{57C12D8A-8C1A-46FA-84F1-38B90103E378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Design RTL</a:t>
          </a:r>
        </a:p>
      </dgm:t>
    </dgm:pt>
    <dgm:pt modelId="{16B0FAB9-2ED4-4AD2-9351-95F4018D9271}" type="parTrans" cxnId="{84635210-7CED-4683-B788-5E37E292FD9B}">
      <dgm:prSet/>
      <dgm:spPr/>
      <dgm:t>
        <a:bodyPr/>
        <a:lstStyle/>
        <a:p>
          <a:endParaRPr lang="en-GB"/>
        </a:p>
      </dgm:t>
    </dgm:pt>
    <dgm:pt modelId="{1968DED8-ACED-4292-8486-37DB0096021E}" type="sibTrans" cxnId="{84635210-7CED-4683-B788-5E37E292FD9B}">
      <dgm:prSet/>
      <dgm:spPr/>
      <dgm:t>
        <a:bodyPr/>
        <a:lstStyle/>
        <a:p>
          <a:endParaRPr lang="en-GB"/>
        </a:p>
      </dgm:t>
    </dgm:pt>
    <dgm:pt modelId="{5E5F9D3A-9728-4A52-A215-ED1361A050F2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Synthesis</a:t>
          </a:r>
        </a:p>
      </dgm:t>
    </dgm:pt>
    <dgm:pt modelId="{55FEE2E2-4708-41FB-B9CE-82A961407711}" type="parTrans" cxnId="{9E11D588-81D3-4B11-BEF4-5980B1251832}">
      <dgm:prSet/>
      <dgm:spPr/>
      <dgm:t>
        <a:bodyPr/>
        <a:lstStyle/>
        <a:p>
          <a:endParaRPr lang="en-GB"/>
        </a:p>
      </dgm:t>
    </dgm:pt>
    <dgm:pt modelId="{D4E300FA-4449-4DB5-B228-0AA52C54B5A0}" type="sibTrans" cxnId="{9E11D588-81D3-4B11-BEF4-5980B1251832}">
      <dgm:prSet/>
      <dgm:spPr/>
      <dgm:t>
        <a:bodyPr/>
        <a:lstStyle/>
        <a:p>
          <a:endParaRPr lang="en-GB"/>
        </a:p>
      </dgm:t>
    </dgm:pt>
    <dgm:pt modelId="{B852E5CA-96DC-4208-97D0-3F2805D5F9D7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Optimization</a:t>
          </a:r>
        </a:p>
      </dgm:t>
    </dgm:pt>
    <dgm:pt modelId="{C979ACAF-F694-4C90-967F-19D048551A11}" type="parTrans" cxnId="{86DB912E-3CD4-450E-8024-3AAB6D304DE4}">
      <dgm:prSet/>
      <dgm:spPr/>
      <dgm:t>
        <a:bodyPr/>
        <a:lstStyle/>
        <a:p>
          <a:endParaRPr lang="en-US"/>
        </a:p>
      </dgm:t>
    </dgm:pt>
    <dgm:pt modelId="{9634BB5A-A705-4C4B-BB18-0C1785DAF049}" type="sibTrans" cxnId="{86DB912E-3CD4-450E-8024-3AAB6D304DE4}">
      <dgm:prSet/>
      <dgm:spPr/>
      <dgm:t>
        <a:bodyPr/>
        <a:lstStyle/>
        <a:p>
          <a:endParaRPr lang="en-US"/>
        </a:p>
      </dgm:t>
    </dgm:pt>
    <dgm:pt modelId="{C967E1C7-FB57-4A3A-9BC2-F5BD95FBE09C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Acknowledgement and </a:t>
          </a:r>
          <a:r>
            <a:rPr lang="en-US" dirty="0"/>
            <a:t>References</a:t>
          </a:r>
        </a:p>
      </dgm:t>
    </dgm:pt>
    <dgm:pt modelId="{85F1F95E-BF9D-403A-919E-5A7A102568A3}" type="parTrans" cxnId="{90DC41B7-0AF5-4418-B42F-A9A34ADE7F20}">
      <dgm:prSet/>
      <dgm:spPr/>
      <dgm:t>
        <a:bodyPr/>
        <a:lstStyle/>
        <a:p>
          <a:endParaRPr lang="en-US"/>
        </a:p>
      </dgm:t>
    </dgm:pt>
    <dgm:pt modelId="{0DAAC3AF-B89F-4F18-80EE-3F11BAB92009}" type="sibTrans" cxnId="{90DC41B7-0AF5-4418-B42F-A9A34ADE7F20}">
      <dgm:prSet/>
      <dgm:spPr/>
      <dgm:t>
        <a:bodyPr/>
        <a:lstStyle/>
        <a:p>
          <a:endParaRPr lang="en-US"/>
        </a:p>
      </dgm:t>
    </dgm:pt>
    <dgm:pt modelId="{55E0A832-F3A2-4621-A966-415873BDA86E}" type="pres">
      <dgm:prSet presAssocID="{A329689B-F547-49DA-879F-C70B8A8AD99C}" presName="linear" presStyleCnt="0">
        <dgm:presLayoutVars>
          <dgm:animLvl val="lvl"/>
          <dgm:resizeHandles val="exact"/>
        </dgm:presLayoutVars>
      </dgm:prSet>
      <dgm:spPr/>
    </dgm:pt>
    <dgm:pt modelId="{EE737F8B-6CDA-4ED8-84A5-A7DAEE1ED570}" type="pres">
      <dgm:prSet presAssocID="{06E64568-4A38-45A8-B57F-319E251301EB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69C80E01-2338-4C11-BDCB-0C4143B59C34}" type="pres">
      <dgm:prSet presAssocID="{4E841D98-A062-4A9F-BE7E-203B0A7DCD9F}" presName="spacer" presStyleCnt="0"/>
      <dgm:spPr/>
    </dgm:pt>
    <dgm:pt modelId="{DE097859-5A11-4876-ABDC-53BE8D492093}" type="pres">
      <dgm:prSet presAssocID="{C61D7E84-214E-4ED2-81F0-A9A6F9386EB9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610B8024-9ADB-4D7C-B967-23721742D6DA}" type="pres">
      <dgm:prSet presAssocID="{CC71AA43-3033-43A4-AC90-5EF457CBE454}" presName="spacer" presStyleCnt="0"/>
      <dgm:spPr/>
    </dgm:pt>
    <dgm:pt modelId="{8E7CE953-9633-4AE0-8102-CA39EEA75DC2}" type="pres">
      <dgm:prSet presAssocID="{57C12D8A-8C1A-46FA-84F1-38B90103E378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9101847C-CC88-4D50-BE30-C0AF8ADDDB79}" type="pres">
      <dgm:prSet presAssocID="{1968DED8-ACED-4292-8486-37DB0096021E}" presName="spacer" presStyleCnt="0"/>
      <dgm:spPr/>
    </dgm:pt>
    <dgm:pt modelId="{B1896AFD-4E7A-4664-B756-8A776AF54679}" type="pres">
      <dgm:prSet presAssocID="{3C013967-A679-40AC-A07F-011B2EAF3F5E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5EBEBC8A-B878-468A-8B77-0374EA8A6D83}" type="pres">
      <dgm:prSet presAssocID="{9B11575A-C919-4A98-963C-ABF2F6D7107B}" presName="spacer" presStyleCnt="0"/>
      <dgm:spPr/>
    </dgm:pt>
    <dgm:pt modelId="{733AC3BE-5D73-41C0-AA44-65F8BBF973C9}" type="pres">
      <dgm:prSet presAssocID="{D8AFC951-95C8-4CCA-B56D-9A607F2D0A5B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52C82733-3451-4B57-9032-A18975E8BE69}" type="pres">
      <dgm:prSet presAssocID="{E0BC4B59-5E8E-4771-916A-0C290798B9D9}" presName="spacer" presStyleCnt="0"/>
      <dgm:spPr/>
    </dgm:pt>
    <dgm:pt modelId="{7458F84A-56AD-4C13-9D43-0A618A475F28}" type="pres">
      <dgm:prSet presAssocID="{5E5F9D3A-9728-4A52-A215-ED1361A050F2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F50BA47A-CDE4-458D-A052-18DD07BCA3A7}" type="pres">
      <dgm:prSet presAssocID="{D4E300FA-4449-4DB5-B228-0AA52C54B5A0}" presName="spacer" presStyleCnt="0"/>
      <dgm:spPr/>
    </dgm:pt>
    <dgm:pt modelId="{27EA81C7-4534-411F-A83B-9455757B4A4A}" type="pres">
      <dgm:prSet presAssocID="{329F2D17-AD16-4D80-AEE0-777F83B396E3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900C2E2A-7351-48AE-8F92-3447A8EEDB4F}" type="pres">
      <dgm:prSet presAssocID="{86AF5ED6-ADAD-46BE-BF0E-2CD3C32BEC53}" presName="spacer" presStyleCnt="0"/>
      <dgm:spPr/>
    </dgm:pt>
    <dgm:pt modelId="{3FBBD334-A440-439C-B219-131089D491D7}" type="pres">
      <dgm:prSet presAssocID="{B852E5CA-96DC-4208-97D0-3F2805D5F9D7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D30F37C4-CBFE-47E5-9363-24ADB2165ECE}" type="pres">
      <dgm:prSet presAssocID="{9634BB5A-A705-4C4B-BB18-0C1785DAF049}" presName="spacer" presStyleCnt="0"/>
      <dgm:spPr/>
    </dgm:pt>
    <dgm:pt modelId="{CEA73816-02C2-431B-8AE9-0360F1A5122D}" type="pres">
      <dgm:prSet presAssocID="{C967E1C7-FB57-4A3A-9BC2-F5BD95FBE09C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7F30E709-0000-4E99-8DA7-2A4DB324569B}" type="presOf" srcId="{C967E1C7-FB57-4A3A-9BC2-F5BD95FBE09C}" destId="{CEA73816-02C2-431B-8AE9-0360F1A5122D}" srcOrd="0" destOrd="0" presId="urn:microsoft.com/office/officeart/2005/8/layout/vList2"/>
    <dgm:cxn modelId="{BC063A0D-0AC4-4A4B-80C8-8D1BFCC2ED8B}" type="presOf" srcId="{A329689B-F547-49DA-879F-C70B8A8AD99C}" destId="{55E0A832-F3A2-4621-A966-415873BDA86E}" srcOrd="0" destOrd="0" presId="urn:microsoft.com/office/officeart/2005/8/layout/vList2"/>
    <dgm:cxn modelId="{B43BB60D-65E0-45E8-BEC7-487F97B5A13D}" srcId="{A329689B-F547-49DA-879F-C70B8A8AD99C}" destId="{3C013967-A679-40AC-A07F-011B2EAF3F5E}" srcOrd="3" destOrd="0" parTransId="{CF05CB12-71D2-48FD-88AB-075454A4D856}" sibTransId="{9B11575A-C919-4A98-963C-ABF2F6D7107B}"/>
    <dgm:cxn modelId="{84635210-7CED-4683-B788-5E37E292FD9B}" srcId="{A329689B-F547-49DA-879F-C70B8A8AD99C}" destId="{57C12D8A-8C1A-46FA-84F1-38B90103E378}" srcOrd="2" destOrd="0" parTransId="{16B0FAB9-2ED4-4AD2-9351-95F4018D9271}" sibTransId="{1968DED8-ACED-4292-8486-37DB0096021E}"/>
    <dgm:cxn modelId="{86DB912E-3CD4-450E-8024-3AAB6D304DE4}" srcId="{A329689B-F547-49DA-879F-C70B8A8AD99C}" destId="{B852E5CA-96DC-4208-97D0-3F2805D5F9D7}" srcOrd="7" destOrd="0" parTransId="{C979ACAF-F694-4C90-967F-19D048551A11}" sibTransId="{9634BB5A-A705-4C4B-BB18-0C1785DAF049}"/>
    <dgm:cxn modelId="{B2F5A767-8BF6-4D6B-9358-BA9BF3DFEA6D}" type="presOf" srcId="{D8AFC951-95C8-4CCA-B56D-9A607F2D0A5B}" destId="{733AC3BE-5D73-41C0-AA44-65F8BBF973C9}" srcOrd="0" destOrd="0" presId="urn:microsoft.com/office/officeart/2005/8/layout/vList2"/>
    <dgm:cxn modelId="{3F7FFD4C-9EA2-4074-92D6-75E454A1AE4B}" srcId="{A329689B-F547-49DA-879F-C70B8A8AD99C}" destId="{C61D7E84-214E-4ED2-81F0-A9A6F9386EB9}" srcOrd="1" destOrd="0" parTransId="{E967C6D6-CFDF-4247-A242-7BF52A395F55}" sibTransId="{CC71AA43-3033-43A4-AC90-5EF457CBE454}"/>
    <dgm:cxn modelId="{6C4D926E-FF3C-49E7-BE92-4113126C36B2}" type="presOf" srcId="{C61D7E84-214E-4ED2-81F0-A9A6F9386EB9}" destId="{DE097859-5A11-4876-ABDC-53BE8D492093}" srcOrd="0" destOrd="0" presId="urn:microsoft.com/office/officeart/2005/8/layout/vList2"/>
    <dgm:cxn modelId="{8C295B71-5FE4-456E-A89F-D0ED965E55AE}" type="presOf" srcId="{57C12D8A-8C1A-46FA-84F1-38B90103E378}" destId="{8E7CE953-9633-4AE0-8102-CA39EEA75DC2}" srcOrd="0" destOrd="0" presId="urn:microsoft.com/office/officeart/2005/8/layout/vList2"/>
    <dgm:cxn modelId="{0910AB77-98A7-4702-8154-EF195FD6FB23}" type="presOf" srcId="{5E5F9D3A-9728-4A52-A215-ED1361A050F2}" destId="{7458F84A-56AD-4C13-9D43-0A618A475F28}" srcOrd="0" destOrd="0" presId="urn:microsoft.com/office/officeart/2005/8/layout/vList2"/>
    <dgm:cxn modelId="{9E11D588-81D3-4B11-BEF4-5980B1251832}" srcId="{A329689B-F547-49DA-879F-C70B8A8AD99C}" destId="{5E5F9D3A-9728-4A52-A215-ED1361A050F2}" srcOrd="5" destOrd="0" parTransId="{55FEE2E2-4708-41FB-B9CE-82A961407711}" sibTransId="{D4E300FA-4449-4DB5-B228-0AA52C54B5A0}"/>
    <dgm:cxn modelId="{3934288B-6DBF-4624-822D-DC67DA3C082E}" type="presOf" srcId="{3C013967-A679-40AC-A07F-011B2EAF3F5E}" destId="{B1896AFD-4E7A-4664-B756-8A776AF54679}" srcOrd="0" destOrd="0" presId="urn:microsoft.com/office/officeart/2005/8/layout/vList2"/>
    <dgm:cxn modelId="{4CDC4199-A24B-4CA1-A427-24FD76B84B5D}" srcId="{A329689B-F547-49DA-879F-C70B8A8AD99C}" destId="{06E64568-4A38-45A8-B57F-319E251301EB}" srcOrd="0" destOrd="0" parTransId="{464D738B-BCA1-460E-8AA6-44641D974FE8}" sibTransId="{4E841D98-A062-4A9F-BE7E-203B0A7DCD9F}"/>
    <dgm:cxn modelId="{CA06AFAE-B088-4E4F-9F2C-EC04DA48324A}" srcId="{A329689B-F547-49DA-879F-C70B8A8AD99C}" destId="{D8AFC951-95C8-4CCA-B56D-9A607F2D0A5B}" srcOrd="4" destOrd="0" parTransId="{4FC521D4-6F24-4D92-9F07-F226176C1F57}" sibTransId="{E0BC4B59-5E8E-4771-916A-0C290798B9D9}"/>
    <dgm:cxn modelId="{97DF27B7-623D-41D3-B8F7-63F2BDEFA6F6}" type="presOf" srcId="{329F2D17-AD16-4D80-AEE0-777F83B396E3}" destId="{27EA81C7-4534-411F-A83B-9455757B4A4A}" srcOrd="0" destOrd="0" presId="urn:microsoft.com/office/officeart/2005/8/layout/vList2"/>
    <dgm:cxn modelId="{90DC41B7-0AF5-4418-B42F-A9A34ADE7F20}" srcId="{A329689B-F547-49DA-879F-C70B8A8AD99C}" destId="{C967E1C7-FB57-4A3A-9BC2-F5BD95FBE09C}" srcOrd="8" destOrd="0" parTransId="{85F1F95E-BF9D-403A-919E-5A7A102568A3}" sibTransId="{0DAAC3AF-B89F-4F18-80EE-3F11BAB92009}"/>
    <dgm:cxn modelId="{42A702CB-2528-4369-B9D2-F65A973D0227}" type="presOf" srcId="{B852E5CA-96DC-4208-97D0-3F2805D5F9D7}" destId="{3FBBD334-A440-439C-B219-131089D491D7}" srcOrd="0" destOrd="0" presId="urn:microsoft.com/office/officeart/2005/8/layout/vList2"/>
    <dgm:cxn modelId="{38D98BD6-3EFA-41F7-B686-CF6FAC3723A4}" srcId="{A329689B-F547-49DA-879F-C70B8A8AD99C}" destId="{329F2D17-AD16-4D80-AEE0-777F83B396E3}" srcOrd="6" destOrd="0" parTransId="{6B476CFB-C45E-4DDF-9CA4-B8776B2A613A}" sibTransId="{86AF5ED6-ADAD-46BE-BF0E-2CD3C32BEC53}"/>
    <dgm:cxn modelId="{CDDBA0E5-70A1-4D65-9AA6-95B4AF8E33EB}" type="presOf" srcId="{06E64568-4A38-45A8-B57F-319E251301EB}" destId="{EE737F8B-6CDA-4ED8-84A5-A7DAEE1ED570}" srcOrd="0" destOrd="0" presId="urn:microsoft.com/office/officeart/2005/8/layout/vList2"/>
    <dgm:cxn modelId="{6B84E407-C7D4-4406-8C3B-B7733AEE5BD2}" type="presParOf" srcId="{55E0A832-F3A2-4621-A966-415873BDA86E}" destId="{EE737F8B-6CDA-4ED8-84A5-A7DAEE1ED570}" srcOrd="0" destOrd="0" presId="urn:microsoft.com/office/officeart/2005/8/layout/vList2"/>
    <dgm:cxn modelId="{416019FE-D231-47F6-A9EB-C7C31D78AA3B}" type="presParOf" srcId="{55E0A832-F3A2-4621-A966-415873BDA86E}" destId="{69C80E01-2338-4C11-BDCB-0C4143B59C34}" srcOrd="1" destOrd="0" presId="urn:microsoft.com/office/officeart/2005/8/layout/vList2"/>
    <dgm:cxn modelId="{E01B6C37-B73D-441B-8172-0893BF715124}" type="presParOf" srcId="{55E0A832-F3A2-4621-A966-415873BDA86E}" destId="{DE097859-5A11-4876-ABDC-53BE8D492093}" srcOrd="2" destOrd="0" presId="urn:microsoft.com/office/officeart/2005/8/layout/vList2"/>
    <dgm:cxn modelId="{EFF20375-5CE1-4332-9696-4818C1466719}" type="presParOf" srcId="{55E0A832-F3A2-4621-A966-415873BDA86E}" destId="{610B8024-9ADB-4D7C-B967-23721742D6DA}" srcOrd="3" destOrd="0" presId="urn:microsoft.com/office/officeart/2005/8/layout/vList2"/>
    <dgm:cxn modelId="{566BE58C-4349-428B-BA32-080EA842E6B8}" type="presParOf" srcId="{55E0A832-F3A2-4621-A966-415873BDA86E}" destId="{8E7CE953-9633-4AE0-8102-CA39EEA75DC2}" srcOrd="4" destOrd="0" presId="urn:microsoft.com/office/officeart/2005/8/layout/vList2"/>
    <dgm:cxn modelId="{8CEDE7EF-A7B3-42C5-A923-AFE8C1579C57}" type="presParOf" srcId="{55E0A832-F3A2-4621-A966-415873BDA86E}" destId="{9101847C-CC88-4D50-BE30-C0AF8ADDDB79}" srcOrd="5" destOrd="0" presId="urn:microsoft.com/office/officeart/2005/8/layout/vList2"/>
    <dgm:cxn modelId="{65EECA80-56EC-413E-AEBD-9D472C61B898}" type="presParOf" srcId="{55E0A832-F3A2-4621-A966-415873BDA86E}" destId="{B1896AFD-4E7A-4664-B756-8A776AF54679}" srcOrd="6" destOrd="0" presId="urn:microsoft.com/office/officeart/2005/8/layout/vList2"/>
    <dgm:cxn modelId="{C38BC24D-A54F-476F-8F16-EC9DD06F27BA}" type="presParOf" srcId="{55E0A832-F3A2-4621-A966-415873BDA86E}" destId="{5EBEBC8A-B878-468A-8B77-0374EA8A6D83}" srcOrd="7" destOrd="0" presId="urn:microsoft.com/office/officeart/2005/8/layout/vList2"/>
    <dgm:cxn modelId="{E0D890A5-A2A1-4DF5-868A-145F5A624849}" type="presParOf" srcId="{55E0A832-F3A2-4621-A966-415873BDA86E}" destId="{733AC3BE-5D73-41C0-AA44-65F8BBF973C9}" srcOrd="8" destOrd="0" presId="urn:microsoft.com/office/officeart/2005/8/layout/vList2"/>
    <dgm:cxn modelId="{9015F559-161C-4D93-9125-1408BB7C9B6F}" type="presParOf" srcId="{55E0A832-F3A2-4621-A966-415873BDA86E}" destId="{52C82733-3451-4B57-9032-A18975E8BE69}" srcOrd="9" destOrd="0" presId="urn:microsoft.com/office/officeart/2005/8/layout/vList2"/>
    <dgm:cxn modelId="{445D0DE2-C73E-4AB5-8850-0A1D5CEBA2E8}" type="presParOf" srcId="{55E0A832-F3A2-4621-A966-415873BDA86E}" destId="{7458F84A-56AD-4C13-9D43-0A618A475F28}" srcOrd="10" destOrd="0" presId="urn:microsoft.com/office/officeart/2005/8/layout/vList2"/>
    <dgm:cxn modelId="{7BD9D38A-D9F6-4694-A52E-EDA65ADC29A0}" type="presParOf" srcId="{55E0A832-F3A2-4621-A966-415873BDA86E}" destId="{F50BA47A-CDE4-458D-A052-18DD07BCA3A7}" srcOrd="11" destOrd="0" presId="urn:microsoft.com/office/officeart/2005/8/layout/vList2"/>
    <dgm:cxn modelId="{54D8F96C-48B0-4A1D-AA75-3F8337DE8BB8}" type="presParOf" srcId="{55E0A832-F3A2-4621-A966-415873BDA86E}" destId="{27EA81C7-4534-411F-A83B-9455757B4A4A}" srcOrd="12" destOrd="0" presId="urn:microsoft.com/office/officeart/2005/8/layout/vList2"/>
    <dgm:cxn modelId="{FD28788D-EE96-4A3E-8994-B7CCEA09B95C}" type="presParOf" srcId="{55E0A832-F3A2-4621-A966-415873BDA86E}" destId="{900C2E2A-7351-48AE-8F92-3447A8EEDB4F}" srcOrd="13" destOrd="0" presId="urn:microsoft.com/office/officeart/2005/8/layout/vList2"/>
    <dgm:cxn modelId="{11E53A2D-F380-4F06-A110-4C09D38D69BA}" type="presParOf" srcId="{55E0A832-F3A2-4621-A966-415873BDA86E}" destId="{3FBBD334-A440-439C-B219-131089D491D7}" srcOrd="14" destOrd="0" presId="urn:microsoft.com/office/officeart/2005/8/layout/vList2"/>
    <dgm:cxn modelId="{339EBB02-7C02-454E-8226-3A8A5B145BB4}" type="presParOf" srcId="{55E0A832-F3A2-4621-A966-415873BDA86E}" destId="{D30F37C4-CBFE-47E5-9363-24ADB2165ECE}" srcOrd="15" destOrd="0" presId="urn:microsoft.com/office/officeart/2005/8/layout/vList2"/>
    <dgm:cxn modelId="{23659CE2-4B60-4347-A1BB-1D4E3DA50A61}" type="presParOf" srcId="{55E0A832-F3A2-4621-A966-415873BDA86E}" destId="{CEA73816-02C2-431B-8AE9-0360F1A5122D}" srcOrd="1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29689B-F547-49DA-879F-C70B8A8AD9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E64568-4A38-45A8-B57F-319E251301E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Summary</a:t>
          </a:r>
        </a:p>
      </dgm:t>
    </dgm:pt>
    <dgm:pt modelId="{464D738B-BCA1-460E-8AA6-44641D974FE8}" type="parTrans" cxnId="{4CDC4199-A24B-4CA1-A427-24FD76B84B5D}">
      <dgm:prSet/>
      <dgm:spPr/>
      <dgm:t>
        <a:bodyPr/>
        <a:lstStyle/>
        <a:p>
          <a:endParaRPr lang="en-US"/>
        </a:p>
      </dgm:t>
    </dgm:pt>
    <dgm:pt modelId="{4E841D98-A062-4A9F-BE7E-203B0A7DCD9F}" type="sibTrans" cxnId="{4CDC4199-A24B-4CA1-A427-24FD76B84B5D}">
      <dgm:prSet/>
      <dgm:spPr/>
      <dgm:t>
        <a:bodyPr/>
        <a:lstStyle/>
        <a:p>
          <a:endParaRPr lang="en-US"/>
        </a:p>
      </dgm:t>
    </dgm:pt>
    <dgm:pt modelId="{329F2D17-AD16-4D80-AEE0-777F83B396E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PnR</a:t>
          </a:r>
          <a:r>
            <a:rPr lang="en-US" dirty="0"/>
            <a:t> with DRC </a:t>
          </a:r>
        </a:p>
      </dgm:t>
    </dgm:pt>
    <dgm:pt modelId="{6B476CFB-C45E-4DDF-9CA4-B8776B2A613A}" type="parTrans" cxnId="{38D98BD6-3EFA-41F7-B686-CF6FAC3723A4}">
      <dgm:prSet/>
      <dgm:spPr/>
      <dgm:t>
        <a:bodyPr/>
        <a:lstStyle/>
        <a:p>
          <a:endParaRPr lang="en-US"/>
        </a:p>
      </dgm:t>
    </dgm:pt>
    <dgm:pt modelId="{86AF5ED6-ADAD-46BE-BF0E-2CD3C32BEC53}" type="sibTrans" cxnId="{38D98BD6-3EFA-41F7-B686-CF6FAC3723A4}">
      <dgm:prSet/>
      <dgm:spPr/>
      <dgm:t>
        <a:bodyPr/>
        <a:lstStyle/>
        <a:p>
          <a:endParaRPr lang="en-US"/>
        </a:p>
      </dgm:t>
    </dgm:pt>
    <dgm:pt modelId="{C61D7E84-214E-4ED2-81F0-A9A6F9386EB9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Introduction</a:t>
          </a:r>
        </a:p>
      </dgm:t>
    </dgm:pt>
    <dgm:pt modelId="{E967C6D6-CFDF-4247-A242-7BF52A395F55}" type="parTrans" cxnId="{3F7FFD4C-9EA2-4074-92D6-75E454A1AE4B}">
      <dgm:prSet/>
      <dgm:spPr/>
      <dgm:t>
        <a:bodyPr/>
        <a:lstStyle/>
        <a:p>
          <a:endParaRPr lang="en-US"/>
        </a:p>
      </dgm:t>
    </dgm:pt>
    <dgm:pt modelId="{CC71AA43-3033-43A4-AC90-5EF457CBE454}" type="sibTrans" cxnId="{3F7FFD4C-9EA2-4074-92D6-75E454A1AE4B}">
      <dgm:prSet/>
      <dgm:spPr/>
      <dgm:t>
        <a:bodyPr/>
        <a:lstStyle/>
        <a:p>
          <a:endParaRPr lang="en-US"/>
        </a:p>
      </dgm:t>
    </dgm:pt>
    <dgm:pt modelId="{3C013967-A679-40AC-A07F-011B2EAF3F5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Directed Testbench</a:t>
          </a:r>
        </a:p>
      </dgm:t>
    </dgm:pt>
    <dgm:pt modelId="{CF05CB12-71D2-48FD-88AB-075454A4D856}" type="parTrans" cxnId="{B43BB60D-65E0-45E8-BEC7-487F97B5A13D}">
      <dgm:prSet/>
      <dgm:spPr/>
      <dgm:t>
        <a:bodyPr/>
        <a:lstStyle/>
        <a:p>
          <a:endParaRPr lang="en-US"/>
        </a:p>
      </dgm:t>
    </dgm:pt>
    <dgm:pt modelId="{9B11575A-C919-4A98-963C-ABF2F6D7107B}" type="sibTrans" cxnId="{B43BB60D-65E0-45E8-BEC7-487F97B5A13D}">
      <dgm:prSet/>
      <dgm:spPr/>
      <dgm:t>
        <a:bodyPr/>
        <a:lstStyle/>
        <a:p>
          <a:endParaRPr lang="en-US"/>
        </a:p>
      </dgm:t>
    </dgm:pt>
    <dgm:pt modelId="{D8AFC951-95C8-4CCA-B56D-9A607F2D0A5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Layered Testbench</a:t>
          </a:r>
        </a:p>
      </dgm:t>
    </dgm:pt>
    <dgm:pt modelId="{4FC521D4-6F24-4D92-9F07-F226176C1F57}" type="parTrans" cxnId="{CA06AFAE-B088-4E4F-9F2C-EC04DA48324A}">
      <dgm:prSet/>
      <dgm:spPr/>
      <dgm:t>
        <a:bodyPr/>
        <a:lstStyle/>
        <a:p>
          <a:endParaRPr lang="en-US"/>
        </a:p>
      </dgm:t>
    </dgm:pt>
    <dgm:pt modelId="{E0BC4B59-5E8E-4771-916A-0C290798B9D9}" type="sibTrans" cxnId="{CA06AFAE-B088-4E4F-9F2C-EC04DA48324A}">
      <dgm:prSet/>
      <dgm:spPr/>
      <dgm:t>
        <a:bodyPr/>
        <a:lstStyle/>
        <a:p>
          <a:endParaRPr lang="en-US"/>
        </a:p>
      </dgm:t>
    </dgm:pt>
    <dgm:pt modelId="{57C12D8A-8C1A-46FA-84F1-38B90103E378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Design RTL</a:t>
          </a:r>
        </a:p>
      </dgm:t>
    </dgm:pt>
    <dgm:pt modelId="{16B0FAB9-2ED4-4AD2-9351-95F4018D9271}" type="parTrans" cxnId="{84635210-7CED-4683-B788-5E37E292FD9B}">
      <dgm:prSet/>
      <dgm:spPr/>
      <dgm:t>
        <a:bodyPr/>
        <a:lstStyle/>
        <a:p>
          <a:endParaRPr lang="en-GB"/>
        </a:p>
      </dgm:t>
    </dgm:pt>
    <dgm:pt modelId="{1968DED8-ACED-4292-8486-37DB0096021E}" type="sibTrans" cxnId="{84635210-7CED-4683-B788-5E37E292FD9B}">
      <dgm:prSet/>
      <dgm:spPr/>
      <dgm:t>
        <a:bodyPr/>
        <a:lstStyle/>
        <a:p>
          <a:endParaRPr lang="en-GB"/>
        </a:p>
      </dgm:t>
    </dgm:pt>
    <dgm:pt modelId="{5E5F9D3A-9728-4A52-A215-ED1361A050F2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Synthesis</a:t>
          </a:r>
        </a:p>
      </dgm:t>
    </dgm:pt>
    <dgm:pt modelId="{55FEE2E2-4708-41FB-B9CE-82A961407711}" type="parTrans" cxnId="{9E11D588-81D3-4B11-BEF4-5980B1251832}">
      <dgm:prSet/>
      <dgm:spPr/>
      <dgm:t>
        <a:bodyPr/>
        <a:lstStyle/>
        <a:p>
          <a:endParaRPr lang="en-GB"/>
        </a:p>
      </dgm:t>
    </dgm:pt>
    <dgm:pt modelId="{D4E300FA-4449-4DB5-B228-0AA52C54B5A0}" type="sibTrans" cxnId="{9E11D588-81D3-4B11-BEF4-5980B1251832}">
      <dgm:prSet/>
      <dgm:spPr/>
      <dgm:t>
        <a:bodyPr/>
        <a:lstStyle/>
        <a:p>
          <a:endParaRPr lang="en-GB"/>
        </a:p>
      </dgm:t>
    </dgm:pt>
    <dgm:pt modelId="{B852E5CA-96DC-4208-97D0-3F2805D5F9D7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Optimization</a:t>
          </a:r>
        </a:p>
      </dgm:t>
    </dgm:pt>
    <dgm:pt modelId="{C979ACAF-F694-4C90-967F-19D048551A11}" type="parTrans" cxnId="{86DB912E-3CD4-450E-8024-3AAB6D304DE4}">
      <dgm:prSet/>
      <dgm:spPr/>
      <dgm:t>
        <a:bodyPr/>
        <a:lstStyle/>
        <a:p>
          <a:endParaRPr lang="en-US"/>
        </a:p>
      </dgm:t>
    </dgm:pt>
    <dgm:pt modelId="{9634BB5A-A705-4C4B-BB18-0C1785DAF049}" type="sibTrans" cxnId="{86DB912E-3CD4-450E-8024-3AAB6D304DE4}">
      <dgm:prSet/>
      <dgm:spPr/>
      <dgm:t>
        <a:bodyPr/>
        <a:lstStyle/>
        <a:p>
          <a:endParaRPr lang="en-US"/>
        </a:p>
      </dgm:t>
    </dgm:pt>
    <dgm:pt modelId="{C967E1C7-FB57-4A3A-9BC2-F5BD95FBE09C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Acknowledgement and </a:t>
          </a:r>
          <a:r>
            <a:rPr lang="en-US" dirty="0"/>
            <a:t>References</a:t>
          </a:r>
        </a:p>
      </dgm:t>
    </dgm:pt>
    <dgm:pt modelId="{85F1F95E-BF9D-403A-919E-5A7A102568A3}" type="parTrans" cxnId="{90DC41B7-0AF5-4418-B42F-A9A34ADE7F20}">
      <dgm:prSet/>
      <dgm:spPr/>
      <dgm:t>
        <a:bodyPr/>
        <a:lstStyle/>
        <a:p>
          <a:endParaRPr lang="en-US"/>
        </a:p>
      </dgm:t>
    </dgm:pt>
    <dgm:pt modelId="{0DAAC3AF-B89F-4F18-80EE-3F11BAB92009}" type="sibTrans" cxnId="{90DC41B7-0AF5-4418-B42F-A9A34ADE7F20}">
      <dgm:prSet/>
      <dgm:spPr/>
      <dgm:t>
        <a:bodyPr/>
        <a:lstStyle/>
        <a:p>
          <a:endParaRPr lang="en-US"/>
        </a:p>
      </dgm:t>
    </dgm:pt>
    <dgm:pt modelId="{55E0A832-F3A2-4621-A966-415873BDA86E}" type="pres">
      <dgm:prSet presAssocID="{A329689B-F547-49DA-879F-C70B8A8AD99C}" presName="linear" presStyleCnt="0">
        <dgm:presLayoutVars>
          <dgm:animLvl val="lvl"/>
          <dgm:resizeHandles val="exact"/>
        </dgm:presLayoutVars>
      </dgm:prSet>
      <dgm:spPr/>
    </dgm:pt>
    <dgm:pt modelId="{EE737F8B-6CDA-4ED8-84A5-A7DAEE1ED570}" type="pres">
      <dgm:prSet presAssocID="{06E64568-4A38-45A8-B57F-319E251301EB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69C80E01-2338-4C11-BDCB-0C4143B59C34}" type="pres">
      <dgm:prSet presAssocID="{4E841D98-A062-4A9F-BE7E-203B0A7DCD9F}" presName="spacer" presStyleCnt="0"/>
      <dgm:spPr/>
    </dgm:pt>
    <dgm:pt modelId="{DE097859-5A11-4876-ABDC-53BE8D492093}" type="pres">
      <dgm:prSet presAssocID="{C61D7E84-214E-4ED2-81F0-A9A6F9386EB9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610B8024-9ADB-4D7C-B967-23721742D6DA}" type="pres">
      <dgm:prSet presAssocID="{CC71AA43-3033-43A4-AC90-5EF457CBE454}" presName="spacer" presStyleCnt="0"/>
      <dgm:spPr/>
    </dgm:pt>
    <dgm:pt modelId="{8E7CE953-9633-4AE0-8102-CA39EEA75DC2}" type="pres">
      <dgm:prSet presAssocID="{57C12D8A-8C1A-46FA-84F1-38B90103E378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9101847C-CC88-4D50-BE30-C0AF8ADDDB79}" type="pres">
      <dgm:prSet presAssocID="{1968DED8-ACED-4292-8486-37DB0096021E}" presName="spacer" presStyleCnt="0"/>
      <dgm:spPr/>
    </dgm:pt>
    <dgm:pt modelId="{B1896AFD-4E7A-4664-B756-8A776AF54679}" type="pres">
      <dgm:prSet presAssocID="{3C013967-A679-40AC-A07F-011B2EAF3F5E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5EBEBC8A-B878-468A-8B77-0374EA8A6D83}" type="pres">
      <dgm:prSet presAssocID="{9B11575A-C919-4A98-963C-ABF2F6D7107B}" presName="spacer" presStyleCnt="0"/>
      <dgm:spPr/>
    </dgm:pt>
    <dgm:pt modelId="{733AC3BE-5D73-41C0-AA44-65F8BBF973C9}" type="pres">
      <dgm:prSet presAssocID="{D8AFC951-95C8-4CCA-B56D-9A607F2D0A5B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52C82733-3451-4B57-9032-A18975E8BE69}" type="pres">
      <dgm:prSet presAssocID="{E0BC4B59-5E8E-4771-916A-0C290798B9D9}" presName="spacer" presStyleCnt="0"/>
      <dgm:spPr/>
    </dgm:pt>
    <dgm:pt modelId="{7458F84A-56AD-4C13-9D43-0A618A475F28}" type="pres">
      <dgm:prSet presAssocID="{5E5F9D3A-9728-4A52-A215-ED1361A050F2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F50BA47A-CDE4-458D-A052-18DD07BCA3A7}" type="pres">
      <dgm:prSet presAssocID="{D4E300FA-4449-4DB5-B228-0AA52C54B5A0}" presName="spacer" presStyleCnt="0"/>
      <dgm:spPr/>
    </dgm:pt>
    <dgm:pt modelId="{27EA81C7-4534-411F-A83B-9455757B4A4A}" type="pres">
      <dgm:prSet presAssocID="{329F2D17-AD16-4D80-AEE0-777F83B396E3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900C2E2A-7351-48AE-8F92-3447A8EEDB4F}" type="pres">
      <dgm:prSet presAssocID="{86AF5ED6-ADAD-46BE-BF0E-2CD3C32BEC53}" presName="spacer" presStyleCnt="0"/>
      <dgm:spPr/>
    </dgm:pt>
    <dgm:pt modelId="{3FBBD334-A440-439C-B219-131089D491D7}" type="pres">
      <dgm:prSet presAssocID="{B852E5CA-96DC-4208-97D0-3F2805D5F9D7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D30F37C4-CBFE-47E5-9363-24ADB2165ECE}" type="pres">
      <dgm:prSet presAssocID="{9634BB5A-A705-4C4B-BB18-0C1785DAF049}" presName="spacer" presStyleCnt="0"/>
      <dgm:spPr/>
    </dgm:pt>
    <dgm:pt modelId="{CEA73816-02C2-431B-8AE9-0360F1A5122D}" type="pres">
      <dgm:prSet presAssocID="{C967E1C7-FB57-4A3A-9BC2-F5BD95FBE09C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7F30E709-0000-4E99-8DA7-2A4DB324569B}" type="presOf" srcId="{C967E1C7-FB57-4A3A-9BC2-F5BD95FBE09C}" destId="{CEA73816-02C2-431B-8AE9-0360F1A5122D}" srcOrd="0" destOrd="0" presId="urn:microsoft.com/office/officeart/2005/8/layout/vList2"/>
    <dgm:cxn modelId="{BC063A0D-0AC4-4A4B-80C8-8D1BFCC2ED8B}" type="presOf" srcId="{A329689B-F547-49DA-879F-C70B8A8AD99C}" destId="{55E0A832-F3A2-4621-A966-415873BDA86E}" srcOrd="0" destOrd="0" presId="urn:microsoft.com/office/officeart/2005/8/layout/vList2"/>
    <dgm:cxn modelId="{B43BB60D-65E0-45E8-BEC7-487F97B5A13D}" srcId="{A329689B-F547-49DA-879F-C70B8A8AD99C}" destId="{3C013967-A679-40AC-A07F-011B2EAF3F5E}" srcOrd="3" destOrd="0" parTransId="{CF05CB12-71D2-48FD-88AB-075454A4D856}" sibTransId="{9B11575A-C919-4A98-963C-ABF2F6D7107B}"/>
    <dgm:cxn modelId="{84635210-7CED-4683-B788-5E37E292FD9B}" srcId="{A329689B-F547-49DA-879F-C70B8A8AD99C}" destId="{57C12D8A-8C1A-46FA-84F1-38B90103E378}" srcOrd="2" destOrd="0" parTransId="{16B0FAB9-2ED4-4AD2-9351-95F4018D9271}" sibTransId="{1968DED8-ACED-4292-8486-37DB0096021E}"/>
    <dgm:cxn modelId="{86DB912E-3CD4-450E-8024-3AAB6D304DE4}" srcId="{A329689B-F547-49DA-879F-C70B8A8AD99C}" destId="{B852E5CA-96DC-4208-97D0-3F2805D5F9D7}" srcOrd="7" destOrd="0" parTransId="{C979ACAF-F694-4C90-967F-19D048551A11}" sibTransId="{9634BB5A-A705-4C4B-BB18-0C1785DAF049}"/>
    <dgm:cxn modelId="{B2F5A767-8BF6-4D6B-9358-BA9BF3DFEA6D}" type="presOf" srcId="{D8AFC951-95C8-4CCA-B56D-9A607F2D0A5B}" destId="{733AC3BE-5D73-41C0-AA44-65F8BBF973C9}" srcOrd="0" destOrd="0" presId="urn:microsoft.com/office/officeart/2005/8/layout/vList2"/>
    <dgm:cxn modelId="{3F7FFD4C-9EA2-4074-92D6-75E454A1AE4B}" srcId="{A329689B-F547-49DA-879F-C70B8A8AD99C}" destId="{C61D7E84-214E-4ED2-81F0-A9A6F9386EB9}" srcOrd="1" destOrd="0" parTransId="{E967C6D6-CFDF-4247-A242-7BF52A395F55}" sibTransId="{CC71AA43-3033-43A4-AC90-5EF457CBE454}"/>
    <dgm:cxn modelId="{6C4D926E-FF3C-49E7-BE92-4113126C36B2}" type="presOf" srcId="{C61D7E84-214E-4ED2-81F0-A9A6F9386EB9}" destId="{DE097859-5A11-4876-ABDC-53BE8D492093}" srcOrd="0" destOrd="0" presId="urn:microsoft.com/office/officeart/2005/8/layout/vList2"/>
    <dgm:cxn modelId="{8C295B71-5FE4-456E-A89F-D0ED965E55AE}" type="presOf" srcId="{57C12D8A-8C1A-46FA-84F1-38B90103E378}" destId="{8E7CE953-9633-4AE0-8102-CA39EEA75DC2}" srcOrd="0" destOrd="0" presId="urn:microsoft.com/office/officeart/2005/8/layout/vList2"/>
    <dgm:cxn modelId="{0910AB77-98A7-4702-8154-EF195FD6FB23}" type="presOf" srcId="{5E5F9D3A-9728-4A52-A215-ED1361A050F2}" destId="{7458F84A-56AD-4C13-9D43-0A618A475F28}" srcOrd="0" destOrd="0" presId="urn:microsoft.com/office/officeart/2005/8/layout/vList2"/>
    <dgm:cxn modelId="{9E11D588-81D3-4B11-BEF4-5980B1251832}" srcId="{A329689B-F547-49DA-879F-C70B8A8AD99C}" destId="{5E5F9D3A-9728-4A52-A215-ED1361A050F2}" srcOrd="5" destOrd="0" parTransId="{55FEE2E2-4708-41FB-B9CE-82A961407711}" sibTransId="{D4E300FA-4449-4DB5-B228-0AA52C54B5A0}"/>
    <dgm:cxn modelId="{3934288B-6DBF-4624-822D-DC67DA3C082E}" type="presOf" srcId="{3C013967-A679-40AC-A07F-011B2EAF3F5E}" destId="{B1896AFD-4E7A-4664-B756-8A776AF54679}" srcOrd="0" destOrd="0" presId="urn:microsoft.com/office/officeart/2005/8/layout/vList2"/>
    <dgm:cxn modelId="{4CDC4199-A24B-4CA1-A427-24FD76B84B5D}" srcId="{A329689B-F547-49DA-879F-C70B8A8AD99C}" destId="{06E64568-4A38-45A8-B57F-319E251301EB}" srcOrd="0" destOrd="0" parTransId="{464D738B-BCA1-460E-8AA6-44641D974FE8}" sibTransId="{4E841D98-A062-4A9F-BE7E-203B0A7DCD9F}"/>
    <dgm:cxn modelId="{CA06AFAE-B088-4E4F-9F2C-EC04DA48324A}" srcId="{A329689B-F547-49DA-879F-C70B8A8AD99C}" destId="{D8AFC951-95C8-4CCA-B56D-9A607F2D0A5B}" srcOrd="4" destOrd="0" parTransId="{4FC521D4-6F24-4D92-9F07-F226176C1F57}" sibTransId="{E0BC4B59-5E8E-4771-916A-0C290798B9D9}"/>
    <dgm:cxn modelId="{97DF27B7-623D-41D3-B8F7-63F2BDEFA6F6}" type="presOf" srcId="{329F2D17-AD16-4D80-AEE0-777F83B396E3}" destId="{27EA81C7-4534-411F-A83B-9455757B4A4A}" srcOrd="0" destOrd="0" presId="urn:microsoft.com/office/officeart/2005/8/layout/vList2"/>
    <dgm:cxn modelId="{90DC41B7-0AF5-4418-B42F-A9A34ADE7F20}" srcId="{A329689B-F547-49DA-879F-C70B8A8AD99C}" destId="{C967E1C7-FB57-4A3A-9BC2-F5BD95FBE09C}" srcOrd="8" destOrd="0" parTransId="{85F1F95E-BF9D-403A-919E-5A7A102568A3}" sibTransId="{0DAAC3AF-B89F-4F18-80EE-3F11BAB92009}"/>
    <dgm:cxn modelId="{42A702CB-2528-4369-B9D2-F65A973D0227}" type="presOf" srcId="{B852E5CA-96DC-4208-97D0-3F2805D5F9D7}" destId="{3FBBD334-A440-439C-B219-131089D491D7}" srcOrd="0" destOrd="0" presId="urn:microsoft.com/office/officeart/2005/8/layout/vList2"/>
    <dgm:cxn modelId="{38D98BD6-3EFA-41F7-B686-CF6FAC3723A4}" srcId="{A329689B-F547-49DA-879F-C70B8A8AD99C}" destId="{329F2D17-AD16-4D80-AEE0-777F83B396E3}" srcOrd="6" destOrd="0" parTransId="{6B476CFB-C45E-4DDF-9CA4-B8776B2A613A}" sibTransId="{86AF5ED6-ADAD-46BE-BF0E-2CD3C32BEC53}"/>
    <dgm:cxn modelId="{CDDBA0E5-70A1-4D65-9AA6-95B4AF8E33EB}" type="presOf" srcId="{06E64568-4A38-45A8-B57F-319E251301EB}" destId="{EE737F8B-6CDA-4ED8-84A5-A7DAEE1ED570}" srcOrd="0" destOrd="0" presId="urn:microsoft.com/office/officeart/2005/8/layout/vList2"/>
    <dgm:cxn modelId="{6B84E407-C7D4-4406-8C3B-B7733AEE5BD2}" type="presParOf" srcId="{55E0A832-F3A2-4621-A966-415873BDA86E}" destId="{EE737F8B-6CDA-4ED8-84A5-A7DAEE1ED570}" srcOrd="0" destOrd="0" presId="urn:microsoft.com/office/officeart/2005/8/layout/vList2"/>
    <dgm:cxn modelId="{416019FE-D231-47F6-A9EB-C7C31D78AA3B}" type="presParOf" srcId="{55E0A832-F3A2-4621-A966-415873BDA86E}" destId="{69C80E01-2338-4C11-BDCB-0C4143B59C34}" srcOrd="1" destOrd="0" presId="urn:microsoft.com/office/officeart/2005/8/layout/vList2"/>
    <dgm:cxn modelId="{E01B6C37-B73D-441B-8172-0893BF715124}" type="presParOf" srcId="{55E0A832-F3A2-4621-A966-415873BDA86E}" destId="{DE097859-5A11-4876-ABDC-53BE8D492093}" srcOrd="2" destOrd="0" presId="urn:microsoft.com/office/officeart/2005/8/layout/vList2"/>
    <dgm:cxn modelId="{EFF20375-5CE1-4332-9696-4818C1466719}" type="presParOf" srcId="{55E0A832-F3A2-4621-A966-415873BDA86E}" destId="{610B8024-9ADB-4D7C-B967-23721742D6DA}" srcOrd="3" destOrd="0" presId="urn:microsoft.com/office/officeart/2005/8/layout/vList2"/>
    <dgm:cxn modelId="{566BE58C-4349-428B-BA32-080EA842E6B8}" type="presParOf" srcId="{55E0A832-F3A2-4621-A966-415873BDA86E}" destId="{8E7CE953-9633-4AE0-8102-CA39EEA75DC2}" srcOrd="4" destOrd="0" presId="urn:microsoft.com/office/officeart/2005/8/layout/vList2"/>
    <dgm:cxn modelId="{8CEDE7EF-A7B3-42C5-A923-AFE8C1579C57}" type="presParOf" srcId="{55E0A832-F3A2-4621-A966-415873BDA86E}" destId="{9101847C-CC88-4D50-BE30-C0AF8ADDDB79}" srcOrd="5" destOrd="0" presId="urn:microsoft.com/office/officeart/2005/8/layout/vList2"/>
    <dgm:cxn modelId="{65EECA80-56EC-413E-AEBD-9D472C61B898}" type="presParOf" srcId="{55E0A832-F3A2-4621-A966-415873BDA86E}" destId="{B1896AFD-4E7A-4664-B756-8A776AF54679}" srcOrd="6" destOrd="0" presId="urn:microsoft.com/office/officeart/2005/8/layout/vList2"/>
    <dgm:cxn modelId="{C38BC24D-A54F-476F-8F16-EC9DD06F27BA}" type="presParOf" srcId="{55E0A832-F3A2-4621-A966-415873BDA86E}" destId="{5EBEBC8A-B878-468A-8B77-0374EA8A6D83}" srcOrd="7" destOrd="0" presId="urn:microsoft.com/office/officeart/2005/8/layout/vList2"/>
    <dgm:cxn modelId="{E0D890A5-A2A1-4DF5-868A-145F5A624849}" type="presParOf" srcId="{55E0A832-F3A2-4621-A966-415873BDA86E}" destId="{733AC3BE-5D73-41C0-AA44-65F8BBF973C9}" srcOrd="8" destOrd="0" presId="urn:microsoft.com/office/officeart/2005/8/layout/vList2"/>
    <dgm:cxn modelId="{9015F559-161C-4D93-9125-1408BB7C9B6F}" type="presParOf" srcId="{55E0A832-F3A2-4621-A966-415873BDA86E}" destId="{52C82733-3451-4B57-9032-A18975E8BE69}" srcOrd="9" destOrd="0" presId="urn:microsoft.com/office/officeart/2005/8/layout/vList2"/>
    <dgm:cxn modelId="{445D0DE2-C73E-4AB5-8850-0A1D5CEBA2E8}" type="presParOf" srcId="{55E0A832-F3A2-4621-A966-415873BDA86E}" destId="{7458F84A-56AD-4C13-9D43-0A618A475F28}" srcOrd="10" destOrd="0" presId="urn:microsoft.com/office/officeart/2005/8/layout/vList2"/>
    <dgm:cxn modelId="{7BD9D38A-D9F6-4694-A52E-EDA65ADC29A0}" type="presParOf" srcId="{55E0A832-F3A2-4621-A966-415873BDA86E}" destId="{F50BA47A-CDE4-458D-A052-18DD07BCA3A7}" srcOrd="11" destOrd="0" presId="urn:microsoft.com/office/officeart/2005/8/layout/vList2"/>
    <dgm:cxn modelId="{54D8F96C-48B0-4A1D-AA75-3F8337DE8BB8}" type="presParOf" srcId="{55E0A832-F3A2-4621-A966-415873BDA86E}" destId="{27EA81C7-4534-411F-A83B-9455757B4A4A}" srcOrd="12" destOrd="0" presId="urn:microsoft.com/office/officeart/2005/8/layout/vList2"/>
    <dgm:cxn modelId="{FD28788D-EE96-4A3E-8994-B7CCEA09B95C}" type="presParOf" srcId="{55E0A832-F3A2-4621-A966-415873BDA86E}" destId="{900C2E2A-7351-48AE-8F92-3447A8EEDB4F}" srcOrd="13" destOrd="0" presId="urn:microsoft.com/office/officeart/2005/8/layout/vList2"/>
    <dgm:cxn modelId="{11E53A2D-F380-4F06-A110-4C09D38D69BA}" type="presParOf" srcId="{55E0A832-F3A2-4621-A966-415873BDA86E}" destId="{3FBBD334-A440-439C-B219-131089D491D7}" srcOrd="14" destOrd="0" presId="urn:microsoft.com/office/officeart/2005/8/layout/vList2"/>
    <dgm:cxn modelId="{339EBB02-7C02-454E-8226-3A8A5B145BB4}" type="presParOf" srcId="{55E0A832-F3A2-4621-A966-415873BDA86E}" destId="{D30F37C4-CBFE-47E5-9363-24ADB2165ECE}" srcOrd="15" destOrd="0" presId="urn:microsoft.com/office/officeart/2005/8/layout/vList2"/>
    <dgm:cxn modelId="{23659CE2-4B60-4347-A1BB-1D4E3DA50A61}" type="presParOf" srcId="{55E0A832-F3A2-4621-A966-415873BDA86E}" destId="{CEA73816-02C2-431B-8AE9-0360F1A5122D}" srcOrd="1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329689B-F547-49DA-879F-C70B8A8AD9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E64568-4A38-45A8-B57F-319E251301E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Summary</a:t>
          </a:r>
        </a:p>
      </dgm:t>
    </dgm:pt>
    <dgm:pt modelId="{464D738B-BCA1-460E-8AA6-44641D974FE8}" type="parTrans" cxnId="{4CDC4199-A24B-4CA1-A427-24FD76B84B5D}">
      <dgm:prSet/>
      <dgm:spPr/>
      <dgm:t>
        <a:bodyPr/>
        <a:lstStyle/>
        <a:p>
          <a:endParaRPr lang="en-US"/>
        </a:p>
      </dgm:t>
    </dgm:pt>
    <dgm:pt modelId="{4E841D98-A062-4A9F-BE7E-203B0A7DCD9F}" type="sibTrans" cxnId="{4CDC4199-A24B-4CA1-A427-24FD76B84B5D}">
      <dgm:prSet/>
      <dgm:spPr/>
      <dgm:t>
        <a:bodyPr/>
        <a:lstStyle/>
        <a:p>
          <a:endParaRPr lang="en-US"/>
        </a:p>
      </dgm:t>
    </dgm:pt>
    <dgm:pt modelId="{329F2D17-AD16-4D80-AEE0-777F83B396E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 err="1"/>
            <a:t>PnR</a:t>
          </a:r>
          <a:r>
            <a:rPr lang="en-US" dirty="0"/>
            <a:t> with DRC </a:t>
          </a:r>
        </a:p>
      </dgm:t>
    </dgm:pt>
    <dgm:pt modelId="{6B476CFB-C45E-4DDF-9CA4-B8776B2A613A}" type="parTrans" cxnId="{38D98BD6-3EFA-41F7-B686-CF6FAC3723A4}">
      <dgm:prSet/>
      <dgm:spPr/>
      <dgm:t>
        <a:bodyPr/>
        <a:lstStyle/>
        <a:p>
          <a:endParaRPr lang="en-US"/>
        </a:p>
      </dgm:t>
    </dgm:pt>
    <dgm:pt modelId="{86AF5ED6-ADAD-46BE-BF0E-2CD3C32BEC53}" type="sibTrans" cxnId="{38D98BD6-3EFA-41F7-B686-CF6FAC3723A4}">
      <dgm:prSet/>
      <dgm:spPr/>
      <dgm:t>
        <a:bodyPr/>
        <a:lstStyle/>
        <a:p>
          <a:endParaRPr lang="en-US"/>
        </a:p>
      </dgm:t>
    </dgm:pt>
    <dgm:pt modelId="{C61D7E84-214E-4ED2-81F0-A9A6F9386EB9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Introduction</a:t>
          </a:r>
        </a:p>
      </dgm:t>
    </dgm:pt>
    <dgm:pt modelId="{E967C6D6-CFDF-4247-A242-7BF52A395F55}" type="parTrans" cxnId="{3F7FFD4C-9EA2-4074-92D6-75E454A1AE4B}">
      <dgm:prSet/>
      <dgm:spPr/>
      <dgm:t>
        <a:bodyPr/>
        <a:lstStyle/>
        <a:p>
          <a:endParaRPr lang="en-US"/>
        </a:p>
      </dgm:t>
    </dgm:pt>
    <dgm:pt modelId="{CC71AA43-3033-43A4-AC90-5EF457CBE454}" type="sibTrans" cxnId="{3F7FFD4C-9EA2-4074-92D6-75E454A1AE4B}">
      <dgm:prSet/>
      <dgm:spPr/>
      <dgm:t>
        <a:bodyPr/>
        <a:lstStyle/>
        <a:p>
          <a:endParaRPr lang="en-US"/>
        </a:p>
      </dgm:t>
    </dgm:pt>
    <dgm:pt modelId="{3C013967-A679-40AC-A07F-011B2EAF3F5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Directed Testbench</a:t>
          </a:r>
        </a:p>
      </dgm:t>
    </dgm:pt>
    <dgm:pt modelId="{CF05CB12-71D2-48FD-88AB-075454A4D856}" type="parTrans" cxnId="{B43BB60D-65E0-45E8-BEC7-487F97B5A13D}">
      <dgm:prSet/>
      <dgm:spPr/>
      <dgm:t>
        <a:bodyPr/>
        <a:lstStyle/>
        <a:p>
          <a:endParaRPr lang="en-US"/>
        </a:p>
      </dgm:t>
    </dgm:pt>
    <dgm:pt modelId="{9B11575A-C919-4A98-963C-ABF2F6D7107B}" type="sibTrans" cxnId="{B43BB60D-65E0-45E8-BEC7-487F97B5A13D}">
      <dgm:prSet/>
      <dgm:spPr/>
      <dgm:t>
        <a:bodyPr/>
        <a:lstStyle/>
        <a:p>
          <a:endParaRPr lang="en-US"/>
        </a:p>
      </dgm:t>
    </dgm:pt>
    <dgm:pt modelId="{D8AFC951-95C8-4CCA-B56D-9A607F2D0A5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Layered Testbench</a:t>
          </a:r>
        </a:p>
      </dgm:t>
    </dgm:pt>
    <dgm:pt modelId="{4FC521D4-6F24-4D92-9F07-F226176C1F57}" type="parTrans" cxnId="{CA06AFAE-B088-4E4F-9F2C-EC04DA48324A}">
      <dgm:prSet/>
      <dgm:spPr/>
      <dgm:t>
        <a:bodyPr/>
        <a:lstStyle/>
        <a:p>
          <a:endParaRPr lang="en-US"/>
        </a:p>
      </dgm:t>
    </dgm:pt>
    <dgm:pt modelId="{E0BC4B59-5E8E-4771-916A-0C290798B9D9}" type="sibTrans" cxnId="{CA06AFAE-B088-4E4F-9F2C-EC04DA48324A}">
      <dgm:prSet/>
      <dgm:spPr/>
      <dgm:t>
        <a:bodyPr/>
        <a:lstStyle/>
        <a:p>
          <a:endParaRPr lang="en-US"/>
        </a:p>
      </dgm:t>
    </dgm:pt>
    <dgm:pt modelId="{57C12D8A-8C1A-46FA-84F1-38B90103E378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Design RTL</a:t>
          </a:r>
        </a:p>
      </dgm:t>
    </dgm:pt>
    <dgm:pt modelId="{16B0FAB9-2ED4-4AD2-9351-95F4018D9271}" type="parTrans" cxnId="{84635210-7CED-4683-B788-5E37E292FD9B}">
      <dgm:prSet/>
      <dgm:spPr/>
      <dgm:t>
        <a:bodyPr/>
        <a:lstStyle/>
        <a:p>
          <a:endParaRPr lang="en-GB"/>
        </a:p>
      </dgm:t>
    </dgm:pt>
    <dgm:pt modelId="{1968DED8-ACED-4292-8486-37DB0096021E}" type="sibTrans" cxnId="{84635210-7CED-4683-B788-5E37E292FD9B}">
      <dgm:prSet/>
      <dgm:spPr/>
      <dgm:t>
        <a:bodyPr/>
        <a:lstStyle/>
        <a:p>
          <a:endParaRPr lang="en-GB"/>
        </a:p>
      </dgm:t>
    </dgm:pt>
    <dgm:pt modelId="{5E5F9D3A-9728-4A52-A215-ED1361A050F2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Synthesis</a:t>
          </a:r>
        </a:p>
      </dgm:t>
    </dgm:pt>
    <dgm:pt modelId="{55FEE2E2-4708-41FB-B9CE-82A961407711}" type="parTrans" cxnId="{9E11D588-81D3-4B11-BEF4-5980B1251832}">
      <dgm:prSet/>
      <dgm:spPr/>
      <dgm:t>
        <a:bodyPr/>
        <a:lstStyle/>
        <a:p>
          <a:endParaRPr lang="en-GB"/>
        </a:p>
      </dgm:t>
    </dgm:pt>
    <dgm:pt modelId="{D4E300FA-4449-4DB5-B228-0AA52C54B5A0}" type="sibTrans" cxnId="{9E11D588-81D3-4B11-BEF4-5980B1251832}">
      <dgm:prSet/>
      <dgm:spPr/>
      <dgm:t>
        <a:bodyPr/>
        <a:lstStyle/>
        <a:p>
          <a:endParaRPr lang="en-GB"/>
        </a:p>
      </dgm:t>
    </dgm:pt>
    <dgm:pt modelId="{B852E5CA-96DC-4208-97D0-3F2805D5F9D7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Optimization</a:t>
          </a:r>
        </a:p>
      </dgm:t>
    </dgm:pt>
    <dgm:pt modelId="{C979ACAF-F694-4C90-967F-19D048551A11}" type="parTrans" cxnId="{86DB912E-3CD4-450E-8024-3AAB6D304DE4}">
      <dgm:prSet/>
      <dgm:spPr/>
      <dgm:t>
        <a:bodyPr/>
        <a:lstStyle/>
        <a:p>
          <a:endParaRPr lang="en-US"/>
        </a:p>
      </dgm:t>
    </dgm:pt>
    <dgm:pt modelId="{9634BB5A-A705-4C4B-BB18-0C1785DAF049}" type="sibTrans" cxnId="{86DB912E-3CD4-450E-8024-3AAB6D304DE4}">
      <dgm:prSet/>
      <dgm:spPr/>
      <dgm:t>
        <a:bodyPr/>
        <a:lstStyle/>
        <a:p>
          <a:endParaRPr lang="en-US"/>
        </a:p>
      </dgm:t>
    </dgm:pt>
    <dgm:pt modelId="{C967E1C7-FB57-4A3A-9BC2-F5BD95FBE09C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Acknowledgement and </a:t>
          </a:r>
          <a:r>
            <a:rPr lang="en-US" dirty="0"/>
            <a:t>References</a:t>
          </a:r>
        </a:p>
      </dgm:t>
    </dgm:pt>
    <dgm:pt modelId="{85F1F95E-BF9D-403A-919E-5A7A102568A3}" type="parTrans" cxnId="{90DC41B7-0AF5-4418-B42F-A9A34ADE7F20}">
      <dgm:prSet/>
      <dgm:spPr/>
      <dgm:t>
        <a:bodyPr/>
        <a:lstStyle/>
        <a:p>
          <a:endParaRPr lang="en-US"/>
        </a:p>
      </dgm:t>
    </dgm:pt>
    <dgm:pt modelId="{0DAAC3AF-B89F-4F18-80EE-3F11BAB92009}" type="sibTrans" cxnId="{90DC41B7-0AF5-4418-B42F-A9A34ADE7F20}">
      <dgm:prSet/>
      <dgm:spPr/>
      <dgm:t>
        <a:bodyPr/>
        <a:lstStyle/>
        <a:p>
          <a:endParaRPr lang="en-US"/>
        </a:p>
      </dgm:t>
    </dgm:pt>
    <dgm:pt modelId="{55E0A832-F3A2-4621-A966-415873BDA86E}" type="pres">
      <dgm:prSet presAssocID="{A329689B-F547-49DA-879F-C70B8A8AD99C}" presName="linear" presStyleCnt="0">
        <dgm:presLayoutVars>
          <dgm:animLvl val="lvl"/>
          <dgm:resizeHandles val="exact"/>
        </dgm:presLayoutVars>
      </dgm:prSet>
      <dgm:spPr/>
    </dgm:pt>
    <dgm:pt modelId="{EE737F8B-6CDA-4ED8-84A5-A7DAEE1ED570}" type="pres">
      <dgm:prSet presAssocID="{06E64568-4A38-45A8-B57F-319E251301EB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69C80E01-2338-4C11-BDCB-0C4143B59C34}" type="pres">
      <dgm:prSet presAssocID="{4E841D98-A062-4A9F-BE7E-203B0A7DCD9F}" presName="spacer" presStyleCnt="0"/>
      <dgm:spPr/>
    </dgm:pt>
    <dgm:pt modelId="{DE097859-5A11-4876-ABDC-53BE8D492093}" type="pres">
      <dgm:prSet presAssocID="{C61D7E84-214E-4ED2-81F0-A9A6F9386EB9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610B8024-9ADB-4D7C-B967-23721742D6DA}" type="pres">
      <dgm:prSet presAssocID="{CC71AA43-3033-43A4-AC90-5EF457CBE454}" presName="spacer" presStyleCnt="0"/>
      <dgm:spPr/>
    </dgm:pt>
    <dgm:pt modelId="{8E7CE953-9633-4AE0-8102-CA39EEA75DC2}" type="pres">
      <dgm:prSet presAssocID="{57C12D8A-8C1A-46FA-84F1-38B90103E378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9101847C-CC88-4D50-BE30-C0AF8ADDDB79}" type="pres">
      <dgm:prSet presAssocID="{1968DED8-ACED-4292-8486-37DB0096021E}" presName="spacer" presStyleCnt="0"/>
      <dgm:spPr/>
    </dgm:pt>
    <dgm:pt modelId="{B1896AFD-4E7A-4664-B756-8A776AF54679}" type="pres">
      <dgm:prSet presAssocID="{3C013967-A679-40AC-A07F-011B2EAF3F5E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5EBEBC8A-B878-468A-8B77-0374EA8A6D83}" type="pres">
      <dgm:prSet presAssocID="{9B11575A-C919-4A98-963C-ABF2F6D7107B}" presName="spacer" presStyleCnt="0"/>
      <dgm:spPr/>
    </dgm:pt>
    <dgm:pt modelId="{733AC3BE-5D73-41C0-AA44-65F8BBF973C9}" type="pres">
      <dgm:prSet presAssocID="{D8AFC951-95C8-4CCA-B56D-9A607F2D0A5B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52C82733-3451-4B57-9032-A18975E8BE69}" type="pres">
      <dgm:prSet presAssocID="{E0BC4B59-5E8E-4771-916A-0C290798B9D9}" presName="spacer" presStyleCnt="0"/>
      <dgm:spPr/>
    </dgm:pt>
    <dgm:pt modelId="{7458F84A-56AD-4C13-9D43-0A618A475F28}" type="pres">
      <dgm:prSet presAssocID="{5E5F9D3A-9728-4A52-A215-ED1361A050F2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F50BA47A-CDE4-458D-A052-18DD07BCA3A7}" type="pres">
      <dgm:prSet presAssocID="{D4E300FA-4449-4DB5-B228-0AA52C54B5A0}" presName="spacer" presStyleCnt="0"/>
      <dgm:spPr/>
    </dgm:pt>
    <dgm:pt modelId="{27EA81C7-4534-411F-A83B-9455757B4A4A}" type="pres">
      <dgm:prSet presAssocID="{329F2D17-AD16-4D80-AEE0-777F83B396E3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900C2E2A-7351-48AE-8F92-3447A8EEDB4F}" type="pres">
      <dgm:prSet presAssocID="{86AF5ED6-ADAD-46BE-BF0E-2CD3C32BEC53}" presName="spacer" presStyleCnt="0"/>
      <dgm:spPr/>
    </dgm:pt>
    <dgm:pt modelId="{3FBBD334-A440-439C-B219-131089D491D7}" type="pres">
      <dgm:prSet presAssocID="{B852E5CA-96DC-4208-97D0-3F2805D5F9D7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D30F37C4-CBFE-47E5-9363-24ADB2165ECE}" type="pres">
      <dgm:prSet presAssocID="{9634BB5A-A705-4C4B-BB18-0C1785DAF049}" presName="spacer" presStyleCnt="0"/>
      <dgm:spPr/>
    </dgm:pt>
    <dgm:pt modelId="{CEA73816-02C2-431B-8AE9-0360F1A5122D}" type="pres">
      <dgm:prSet presAssocID="{C967E1C7-FB57-4A3A-9BC2-F5BD95FBE09C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7F30E709-0000-4E99-8DA7-2A4DB324569B}" type="presOf" srcId="{C967E1C7-FB57-4A3A-9BC2-F5BD95FBE09C}" destId="{CEA73816-02C2-431B-8AE9-0360F1A5122D}" srcOrd="0" destOrd="0" presId="urn:microsoft.com/office/officeart/2005/8/layout/vList2"/>
    <dgm:cxn modelId="{BC063A0D-0AC4-4A4B-80C8-8D1BFCC2ED8B}" type="presOf" srcId="{A329689B-F547-49DA-879F-C70B8A8AD99C}" destId="{55E0A832-F3A2-4621-A966-415873BDA86E}" srcOrd="0" destOrd="0" presId="urn:microsoft.com/office/officeart/2005/8/layout/vList2"/>
    <dgm:cxn modelId="{B43BB60D-65E0-45E8-BEC7-487F97B5A13D}" srcId="{A329689B-F547-49DA-879F-C70B8A8AD99C}" destId="{3C013967-A679-40AC-A07F-011B2EAF3F5E}" srcOrd="3" destOrd="0" parTransId="{CF05CB12-71D2-48FD-88AB-075454A4D856}" sibTransId="{9B11575A-C919-4A98-963C-ABF2F6D7107B}"/>
    <dgm:cxn modelId="{84635210-7CED-4683-B788-5E37E292FD9B}" srcId="{A329689B-F547-49DA-879F-C70B8A8AD99C}" destId="{57C12D8A-8C1A-46FA-84F1-38B90103E378}" srcOrd="2" destOrd="0" parTransId="{16B0FAB9-2ED4-4AD2-9351-95F4018D9271}" sibTransId="{1968DED8-ACED-4292-8486-37DB0096021E}"/>
    <dgm:cxn modelId="{86DB912E-3CD4-450E-8024-3AAB6D304DE4}" srcId="{A329689B-F547-49DA-879F-C70B8A8AD99C}" destId="{B852E5CA-96DC-4208-97D0-3F2805D5F9D7}" srcOrd="7" destOrd="0" parTransId="{C979ACAF-F694-4C90-967F-19D048551A11}" sibTransId="{9634BB5A-A705-4C4B-BB18-0C1785DAF049}"/>
    <dgm:cxn modelId="{B2F5A767-8BF6-4D6B-9358-BA9BF3DFEA6D}" type="presOf" srcId="{D8AFC951-95C8-4CCA-B56D-9A607F2D0A5B}" destId="{733AC3BE-5D73-41C0-AA44-65F8BBF973C9}" srcOrd="0" destOrd="0" presId="urn:microsoft.com/office/officeart/2005/8/layout/vList2"/>
    <dgm:cxn modelId="{3F7FFD4C-9EA2-4074-92D6-75E454A1AE4B}" srcId="{A329689B-F547-49DA-879F-C70B8A8AD99C}" destId="{C61D7E84-214E-4ED2-81F0-A9A6F9386EB9}" srcOrd="1" destOrd="0" parTransId="{E967C6D6-CFDF-4247-A242-7BF52A395F55}" sibTransId="{CC71AA43-3033-43A4-AC90-5EF457CBE454}"/>
    <dgm:cxn modelId="{6C4D926E-FF3C-49E7-BE92-4113126C36B2}" type="presOf" srcId="{C61D7E84-214E-4ED2-81F0-A9A6F9386EB9}" destId="{DE097859-5A11-4876-ABDC-53BE8D492093}" srcOrd="0" destOrd="0" presId="urn:microsoft.com/office/officeart/2005/8/layout/vList2"/>
    <dgm:cxn modelId="{8C295B71-5FE4-456E-A89F-D0ED965E55AE}" type="presOf" srcId="{57C12D8A-8C1A-46FA-84F1-38B90103E378}" destId="{8E7CE953-9633-4AE0-8102-CA39EEA75DC2}" srcOrd="0" destOrd="0" presId="urn:microsoft.com/office/officeart/2005/8/layout/vList2"/>
    <dgm:cxn modelId="{0910AB77-98A7-4702-8154-EF195FD6FB23}" type="presOf" srcId="{5E5F9D3A-9728-4A52-A215-ED1361A050F2}" destId="{7458F84A-56AD-4C13-9D43-0A618A475F28}" srcOrd="0" destOrd="0" presId="urn:microsoft.com/office/officeart/2005/8/layout/vList2"/>
    <dgm:cxn modelId="{9E11D588-81D3-4B11-BEF4-5980B1251832}" srcId="{A329689B-F547-49DA-879F-C70B8A8AD99C}" destId="{5E5F9D3A-9728-4A52-A215-ED1361A050F2}" srcOrd="5" destOrd="0" parTransId="{55FEE2E2-4708-41FB-B9CE-82A961407711}" sibTransId="{D4E300FA-4449-4DB5-B228-0AA52C54B5A0}"/>
    <dgm:cxn modelId="{3934288B-6DBF-4624-822D-DC67DA3C082E}" type="presOf" srcId="{3C013967-A679-40AC-A07F-011B2EAF3F5E}" destId="{B1896AFD-4E7A-4664-B756-8A776AF54679}" srcOrd="0" destOrd="0" presId="urn:microsoft.com/office/officeart/2005/8/layout/vList2"/>
    <dgm:cxn modelId="{4CDC4199-A24B-4CA1-A427-24FD76B84B5D}" srcId="{A329689B-F547-49DA-879F-C70B8A8AD99C}" destId="{06E64568-4A38-45A8-B57F-319E251301EB}" srcOrd="0" destOrd="0" parTransId="{464D738B-BCA1-460E-8AA6-44641D974FE8}" sibTransId="{4E841D98-A062-4A9F-BE7E-203B0A7DCD9F}"/>
    <dgm:cxn modelId="{CA06AFAE-B088-4E4F-9F2C-EC04DA48324A}" srcId="{A329689B-F547-49DA-879F-C70B8A8AD99C}" destId="{D8AFC951-95C8-4CCA-B56D-9A607F2D0A5B}" srcOrd="4" destOrd="0" parTransId="{4FC521D4-6F24-4D92-9F07-F226176C1F57}" sibTransId="{E0BC4B59-5E8E-4771-916A-0C290798B9D9}"/>
    <dgm:cxn modelId="{97DF27B7-623D-41D3-B8F7-63F2BDEFA6F6}" type="presOf" srcId="{329F2D17-AD16-4D80-AEE0-777F83B396E3}" destId="{27EA81C7-4534-411F-A83B-9455757B4A4A}" srcOrd="0" destOrd="0" presId="urn:microsoft.com/office/officeart/2005/8/layout/vList2"/>
    <dgm:cxn modelId="{90DC41B7-0AF5-4418-B42F-A9A34ADE7F20}" srcId="{A329689B-F547-49DA-879F-C70B8A8AD99C}" destId="{C967E1C7-FB57-4A3A-9BC2-F5BD95FBE09C}" srcOrd="8" destOrd="0" parTransId="{85F1F95E-BF9D-403A-919E-5A7A102568A3}" sibTransId="{0DAAC3AF-B89F-4F18-80EE-3F11BAB92009}"/>
    <dgm:cxn modelId="{42A702CB-2528-4369-B9D2-F65A973D0227}" type="presOf" srcId="{B852E5CA-96DC-4208-97D0-3F2805D5F9D7}" destId="{3FBBD334-A440-439C-B219-131089D491D7}" srcOrd="0" destOrd="0" presId="urn:microsoft.com/office/officeart/2005/8/layout/vList2"/>
    <dgm:cxn modelId="{38D98BD6-3EFA-41F7-B686-CF6FAC3723A4}" srcId="{A329689B-F547-49DA-879F-C70B8A8AD99C}" destId="{329F2D17-AD16-4D80-AEE0-777F83B396E3}" srcOrd="6" destOrd="0" parTransId="{6B476CFB-C45E-4DDF-9CA4-B8776B2A613A}" sibTransId="{86AF5ED6-ADAD-46BE-BF0E-2CD3C32BEC53}"/>
    <dgm:cxn modelId="{CDDBA0E5-70A1-4D65-9AA6-95B4AF8E33EB}" type="presOf" srcId="{06E64568-4A38-45A8-B57F-319E251301EB}" destId="{EE737F8B-6CDA-4ED8-84A5-A7DAEE1ED570}" srcOrd="0" destOrd="0" presId="urn:microsoft.com/office/officeart/2005/8/layout/vList2"/>
    <dgm:cxn modelId="{6B84E407-C7D4-4406-8C3B-B7733AEE5BD2}" type="presParOf" srcId="{55E0A832-F3A2-4621-A966-415873BDA86E}" destId="{EE737F8B-6CDA-4ED8-84A5-A7DAEE1ED570}" srcOrd="0" destOrd="0" presId="urn:microsoft.com/office/officeart/2005/8/layout/vList2"/>
    <dgm:cxn modelId="{416019FE-D231-47F6-A9EB-C7C31D78AA3B}" type="presParOf" srcId="{55E0A832-F3A2-4621-A966-415873BDA86E}" destId="{69C80E01-2338-4C11-BDCB-0C4143B59C34}" srcOrd="1" destOrd="0" presId="urn:microsoft.com/office/officeart/2005/8/layout/vList2"/>
    <dgm:cxn modelId="{E01B6C37-B73D-441B-8172-0893BF715124}" type="presParOf" srcId="{55E0A832-F3A2-4621-A966-415873BDA86E}" destId="{DE097859-5A11-4876-ABDC-53BE8D492093}" srcOrd="2" destOrd="0" presId="urn:microsoft.com/office/officeart/2005/8/layout/vList2"/>
    <dgm:cxn modelId="{EFF20375-5CE1-4332-9696-4818C1466719}" type="presParOf" srcId="{55E0A832-F3A2-4621-A966-415873BDA86E}" destId="{610B8024-9ADB-4D7C-B967-23721742D6DA}" srcOrd="3" destOrd="0" presId="urn:microsoft.com/office/officeart/2005/8/layout/vList2"/>
    <dgm:cxn modelId="{566BE58C-4349-428B-BA32-080EA842E6B8}" type="presParOf" srcId="{55E0A832-F3A2-4621-A966-415873BDA86E}" destId="{8E7CE953-9633-4AE0-8102-CA39EEA75DC2}" srcOrd="4" destOrd="0" presId="urn:microsoft.com/office/officeart/2005/8/layout/vList2"/>
    <dgm:cxn modelId="{8CEDE7EF-A7B3-42C5-A923-AFE8C1579C57}" type="presParOf" srcId="{55E0A832-F3A2-4621-A966-415873BDA86E}" destId="{9101847C-CC88-4D50-BE30-C0AF8ADDDB79}" srcOrd="5" destOrd="0" presId="urn:microsoft.com/office/officeart/2005/8/layout/vList2"/>
    <dgm:cxn modelId="{65EECA80-56EC-413E-AEBD-9D472C61B898}" type="presParOf" srcId="{55E0A832-F3A2-4621-A966-415873BDA86E}" destId="{B1896AFD-4E7A-4664-B756-8A776AF54679}" srcOrd="6" destOrd="0" presId="urn:microsoft.com/office/officeart/2005/8/layout/vList2"/>
    <dgm:cxn modelId="{C38BC24D-A54F-476F-8F16-EC9DD06F27BA}" type="presParOf" srcId="{55E0A832-F3A2-4621-A966-415873BDA86E}" destId="{5EBEBC8A-B878-468A-8B77-0374EA8A6D83}" srcOrd="7" destOrd="0" presId="urn:microsoft.com/office/officeart/2005/8/layout/vList2"/>
    <dgm:cxn modelId="{E0D890A5-A2A1-4DF5-868A-145F5A624849}" type="presParOf" srcId="{55E0A832-F3A2-4621-A966-415873BDA86E}" destId="{733AC3BE-5D73-41C0-AA44-65F8BBF973C9}" srcOrd="8" destOrd="0" presId="urn:microsoft.com/office/officeart/2005/8/layout/vList2"/>
    <dgm:cxn modelId="{9015F559-161C-4D93-9125-1408BB7C9B6F}" type="presParOf" srcId="{55E0A832-F3A2-4621-A966-415873BDA86E}" destId="{52C82733-3451-4B57-9032-A18975E8BE69}" srcOrd="9" destOrd="0" presId="urn:microsoft.com/office/officeart/2005/8/layout/vList2"/>
    <dgm:cxn modelId="{445D0DE2-C73E-4AB5-8850-0A1D5CEBA2E8}" type="presParOf" srcId="{55E0A832-F3A2-4621-A966-415873BDA86E}" destId="{7458F84A-56AD-4C13-9D43-0A618A475F28}" srcOrd="10" destOrd="0" presId="urn:microsoft.com/office/officeart/2005/8/layout/vList2"/>
    <dgm:cxn modelId="{7BD9D38A-D9F6-4694-A52E-EDA65ADC29A0}" type="presParOf" srcId="{55E0A832-F3A2-4621-A966-415873BDA86E}" destId="{F50BA47A-CDE4-458D-A052-18DD07BCA3A7}" srcOrd="11" destOrd="0" presId="urn:microsoft.com/office/officeart/2005/8/layout/vList2"/>
    <dgm:cxn modelId="{54D8F96C-48B0-4A1D-AA75-3F8337DE8BB8}" type="presParOf" srcId="{55E0A832-F3A2-4621-A966-415873BDA86E}" destId="{27EA81C7-4534-411F-A83B-9455757B4A4A}" srcOrd="12" destOrd="0" presId="urn:microsoft.com/office/officeart/2005/8/layout/vList2"/>
    <dgm:cxn modelId="{FD28788D-EE96-4A3E-8994-B7CCEA09B95C}" type="presParOf" srcId="{55E0A832-F3A2-4621-A966-415873BDA86E}" destId="{900C2E2A-7351-48AE-8F92-3447A8EEDB4F}" srcOrd="13" destOrd="0" presId="urn:microsoft.com/office/officeart/2005/8/layout/vList2"/>
    <dgm:cxn modelId="{11E53A2D-F380-4F06-A110-4C09D38D69BA}" type="presParOf" srcId="{55E0A832-F3A2-4621-A966-415873BDA86E}" destId="{3FBBD334-A440-439C-B219-131089D491D7}" srcOrd="14" destOrd="0" presId="urn:microsoft.com/office/officeart/2005/8/layout/vList2"/>
    <dgm:cxn modelId="{339EBB02-7C02-454E-8226-3A8A5B145BB4}" type="presParOf" srcId="{55E0A832-F3A2-4621-A966-415873BDA86E}" destId="{D30F37C4-CBFE-47E5-9363-24ADB2165ECE}" srcOrd="15" destOrd="0" presId="urn:microsoft.com/office/officeart/2005/8/layout/vList2"/>
    <dgm:cxn modelId="{23659CE2-4B60-4347-A1BB-1D4E3DA50A61}" type="presParOf" srcId="{55E0A832-F3A2-4621-A966-415873BDA86E}" destId="{CEA73816-02C2-431B-8AE9-0360F1A5122D}" srcOrd="1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329689B-F547-49DA-879F-C70B8A8AD9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E64568-4A38-45A8-B57F-319E251301E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Summary</a:t>
          </a:r>
        </a:p>
      </dgm:t>
    </dgm:pt>
    <dgm:pt modelId="{464D738B-BCA1-460E-8AA6-44641D974FE8}" type="parTrans" cxnId="{4CDC4199-A24B-4CA1-A427-24FD76B84B5D}">
      <dgm:prSet/>
      <dgm:spPr/>
      <dgm:t>
        <a:bodyPr/>
        <a:lstStyle/>
        <a:p>
          <a:endParaRPr lang="en-US"/>
        </a:p>
      </dgm:t>
    </dgm:pt>
    <dgm:pt modelId="{4E841D98-A062-4A9F-BE7E-203B0A7DCD9F}" type="sibTrans" cxnId="{4CDC4199-A24B-4CA1-A427-24FD76B84B5D}">
      <dgm:prSet/>
      <dgm:spPr/>
      <dgm:t>
        <a:bodyPr/>
        <a:lstStyle/>
        <a:p>
          <a:endParaRPr lang="en-US"/>
        </a:p>
      </dgm:t>
    </dgm:pt>
    <dgm:pt modelId="{329F2D17-AD16-4D80-AEE0-777F83B396E3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PnR</a:t>
          </a:r>
          <a:r>
            <a:rPr lang="en-US" dirty="0"/>
            <a:t> with DRC</a:t>
          </a:r>
        </a:p>
      </dgm:t>
    </dgm:pt>
    <dgm:pt modelId="{6B476CFB-C45E-4DDF-9CA4-B8776B2A613A}" type="parTrans" cxnId="{38D98BD6-3EFA-41F7-B686-CF6FAC3723A4}">
      <dgm:prSet/>
      <dgm:spPr/>
      <dgm:t>
        <a:bodyPr/>
        <a:lstStyle/>
        <a:p>
          <a:endParaRPr lang="en-US"/>
        </a:p>
      </dgm:t>
    </dgm:pt>
    <dgm:pt modelId="{86AF5ED6-ADAD-46BE-BF0E-2CD3C32BEC53}" type="sibTrans" cxnId="{38D98BD6-3EFA-41F7-B686-CF6FAC3723A4}">
      <dgm:prSet/>
      <dgm:spPr/>
      <dgm:t>
        <a:bodyPr/>
        <a:lstStyle/>
        <a:p>
          <a:endParaRPr lang="en-US"/>
        </a:p>
      </dgm:t>
    </dgm:pt>
    <dgm:pt modelId="{C61D7E84-214E-4ED2-81F0-A9A6F9386EB9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Introduction</a:t>
          </a:r>
        </a:p>
      </dgm:t>
    </dgm:pt>
    <dgm:pt modelId="{E967C6D6-CFDF-4247-A242-7BF52A395F55}" type="parTrans" cxnId="{3F7FFD4C-9EA2-4074-92D6-75E454A1AE4B}">
      <dgm:prSet/>
      <dgm:spPr/>
      <dgm:t>
        <a:bodyPr/>
        <a:lstStyle/>
        <a:p>
          <a:endParaRPr lang="en-US"/>
        </a:p>
      </dgm:t>
    </dgm:pt>
    <dgm:pt modelId="{CC71AA43-3033-43A4-AC90-5EF457CBE454}" type="sibTrans" cxnId="{3F7FFD4C-9EA2-4074-92D6-75E454A1AE4B}">
      <dgm:prSet/>
      <dgm:spPr/>
      <dgm:t>
        <a:bodyPr/>
        <a:lstStyle/>
        <a:p>
          <a:endParaRPr lang="en-US"/>
        </a:p>
      </dgm:t>
    </dgm:pt>
    <dgm:pt modelId="{3C013967-A679-40AC-A07F-011B2EAF3F5E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Directed Testbench</a:t>
          </a:r>
        </a:p>
      </dgm:t>
    </dgm:pt>
    <dgm:pt modelId="{CF05CB12-71D2-48FD-88AB-075454A4D856}" type="parTrans" cxnId="{B43BB60D-65E0-45E8-BEC7-487F97B5A13D}">
      <dgm:prSet/>
      <dgm:spPr/>
      <dgm:t>
        <a:bodyPr/>
        <a:lstStyle/>
        <a:p>
          <a:endParaRPr lang="en-US"/>
        </a:p>
      </dgm:t>
    </dgm:pt>
    <dgm:pt modelId="{9B11575A-C919-4A98-963C-ABF2F6D7107B}" type="sibTrans" cxnId="{B43BB60D-65E0-45E8-BEC7-487F97B5A13D}">
      <dgm:prSet/>
      <dgm:spPr/>
      <dgm:t>
        <a:bodyPr/>
        <a:lstStyle/>
        <a:p>
          <a:endParaRPr lang="en-US"/>
        </a:p>
      </dgm:t>
    </dgm:pt>
    <dgm:pt modelId="{D8AFC951-95C8-4CCA-B56D-9A607F2D0A5B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Layered Testbench</a:t>
          </a:r>
        </a:p>
      </dgm:t>
    </dgm:pt>
    <dgm:pt modelId="{4FC521D4-6F24-4D92-9F07-F226176C1F57}" type="parTrans" cxnId="{CA06AFAE-B088-4E4F-9F2C-EC04DA48324A}">
      <dgm:prSet/>
      <dgm:spPr/>
      <dgm:t>
        <a:bodyPr/>
        <a:lstStyle/>
        <a:p>
          <a:endParaRPr lang="en-US"/>
        </a:p>
      </dgm:t>
    </dgm:pt>
    <dgm:pt modelId="{E0BC4B59-5E8E-4771-916A-0C290798B9D9}" type="sibTrans" cxnId="{CA06AFAE-B088-4E4F-9F2C-EC04DA48324A}">
      <dgm:prSet/>
      <dgm:spPr/>
      <dgm:t>
        <a:bodyPr/>
        <a:lstStyle/>
        <a:p>
          <a:endParaRPr lang="en-US"/>
        </a:p>
      </dgm:t>
    </dgm:pt>
    <dgm:pt modelId="{57C12D8A-8C1A-46FA-84F1-38B90103E378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Design RTL</a:t>
          </a:r>
        </a:p>
      </dgm:t>
    </dgm:pt>
    <dgm:pt modelId="{16B0FAB9-2ED4-4AD2-9351-95F4018D9271}" type="parTrans" cxnId="{84635210-7CED-4683-B788-5E37E292FD9B}">
      <dgm:prSet/>
      <dgm:spPr/>
      <dgm:t>
        <a:bodyPr/>
        <a:lstStyle/>
        <a:p>
          <a:endParaRPr lang="en-GB"/>
        </a:p>
      </dgm:t>
    </dgm:pt>
    <dgm:pt modelId="{1968DED8-ACED-4292-8486-37DB0096021E}" type="sibTrans" cxnId="{84635210-7CED-4683-B788-5E37E292FD9B}">
      <dgm:prSet/>
      <dgm:spPr/>
      <dgm:t>
        <a:bodyPr/>
        <a:lstStyle/>
        <a:p>
          <a:endParaRPr lang="en-GB"/>
        </a:p>
      </dgm:t>
    </dgm:pt>
    <dgm:pt modelId="{5E5F9D3A-9728-4A52-A215-ED1361A050F2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Synthesis</a:t>
          </a:r>
        </a:p>
      </dgm:t>
    </dgm:pt>
    <dgm:pt modelId="{55FEE2E2-4708-41FB-B9CE-82A961407711}" type="parTrans" cxnId="{9E11D588-81D3-4B11-BEF4-5980B1251832}">
      <dgm:prSet/>
      <dgm:spPr/>
      <dgm:t>
        <a:bodyPr/>
        <a:lstStyle/>
        <a:p>
          <a:endParaRPr lang="en-GB"/>
        </a:p>
      </dgm:t>
    </dgm:pt>
    <dgm:pt modelId="{D4E300FA-4449-4DB5-B228-0AA52C54B5A0}" type="sibTrans" cxnId="{9E11D588-81D3-4B11-BEF4-5980B1251832}">
      <dgm:prSet/>
      <dgm:spPr/>
      <dgm:t>
        <a:bodyPr/>
        <a:lstStyle/>
        <a:p>
          <a:endParaRPr lang="en-GB"/>
        </a:p>
      </dgm:t>
    </dgm:pt>
    <dgm:pt modelId="{B852E5CA-96DC-4208-97D0-3F2805D5F9D7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Optimization Summary</a:t>
          </a:r>
        </a:p>
      </dgm:t>
    </dgm:pt>
    <dgm:pt modelId="{C979ACAF-F694-4C90-967F-19D048551A11}" type="parTrans" cxnId="{86DB912E-3CD4-450E-8024-3AAB6D304DE4}">
      <dgm:prSet/>
      <dgm:spPr/>
      <dgm:t>
        <a:bodyPr/>
        <a:lstStyle/>
        <a:p>
          <a:endParaRPr lang="en-US"/>
        </a:p>
      </dgm:t>
    </dgm:pt>
    <dgm:pt modelId="{9634BB5A-A705-4C4B-BB18-0C1785DAF049}" type="sibTrans" cxnId="{86DB912E-3CD4-450E-8024-3AAB6D304DE4}">
      <dgm:prSet/>
      <dgm:spPr/>
      <dgm:t>
        <a:bodyPr/>
        <a:lstStyle/>
        <a:p>
          <a:endParaRPr lang="en-US"/>
        </a:p>
      </dgm:t>
    </dgm:pt>
    <dgm:pt modelId="{C967E1C7-FB57-4A3A-9BC2-F5BD95FBE09C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/>
            <a:t>Acknowledgement and </a:t>
          </a:r>
          <a:r>
            <a:rPr lang="en-US" dirty="0"/>
            <a:t>References</a:t>
          </a:r>
        </a:p>
      </dgm:t>
    </dgm:pt>
    <dgm:pt modelId="{85F1F95E-BF9D-403A-919E-5A7A102568A3}" type="parTrans" cxnId="{90DC41B7-0AF5-4418-B42F-A9A34ADE7F20}">
      <dgm:prSet/>
      <dgm:spPr/>
      <dgm:t>
        <a:bodyPr/>
        <a:lstStyle/>
        <a:p>
          <a:endParaRPr lang="en-US"/>
        </a:p>
      </dgm:t>
    </dgm:pt>
    <dgm:pt modelId="{0DAAC3AF-B89F-4F18-80EE-3F11BAB92009}" type="sibTrans" cxnId="{90DC41B7-0AF5-4418-B42F-A9A34ADE7F20}">
      <dgm:prSet/>
      <dgm:spPr/>
      <dgm:t>
        <a:bodyPr/>
        <a:lstStyle/>
        <a:p>
          <a:endParaRPr lang="en-US"/>
        </a:p>
      </dgm:t>
    </dgm:pt>
    <dgm:pt modelId="{55E0A832-F3A2-4621-A966-415873BDA86E}" type="pres">
      <dgm:prSet presAssocID="{A329689B-F547-49DA-879F-C70B8A8AD99C}" presName="linear" presStyleCnt="0">
        <dgm:presLayoutVars>
          <dgm:animLvl val="lvl"/>
          <dgm:resizeHandles val="exact"/>
        </dgm:presLayoutVars>
      </dgm:prSet>
      <dgm:spPr/>
    </dgm:pt>
    <dgm:pt modelId="{EE737F8B-6CDA-4ED8-84A5-A7DAEE1ED570}" type="pres">
      <dgm:prSet presAssocID="{06E64568-4A38-45A8-B57F-319E251301EB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69C80E01-2338-4C11-BDCB-0C4143B59C34}" type="pres">
      <dgm:prSet presAssocID="{4E841D98-A062-4A9F-BE7E-203B0A7DCD9F}" presName="spacer" presStyleCnt="0"/>
      <dgm:spPr/>
    </dgm:pt>
    <dgm:pt modelId="{DE097859-5A11-4876-ABDC-53BE8D492093}" type="pres">
      <dgm:prSet presAssocID="{C61D7E84-214E-4ED2-81F0-A9A6F9386EB9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610B8024-9ADB-4D7C-B967-23721742D6DA}" type="pres">
      <dgm:prSet presAssocID="{CC71AA43-3033-43A4-AC90-5EF457CBE454}" presName="spacer" presStyleCnt="0"/>
      <dgm:spPr/>
    </dgm:pt>
    <dgm:pt modelId="{8E7CE953-9633-4AE0-8102-CA39EEA75DC2}" type="pres">
      <dgm:prSet presAssocID="{57C12D8A-8C1A-46FA-84F1-38B90103E378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9101847C-CC88-4D50-BE30-C0AF8ADDDB79}" type="pres">
      <dgm:prSet presAssocID="{1968DED8-ACED-4292-8486-37DB0096021E}" presName="spacer" presStyleCnt="0"/>
      <dgm:spPr/>
    </dgm:pt>
    <dgm:pt modelId="{B1896AFD-4E7A-4664-B756-8A776AF54679}" type="pres">
      <dgm:prSet presAssocID="{3C013967-A679-40AC-A07F-011B2EAF3F5E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5EBEBC8A-B878-468A-8B77-0374EA8A6D83}" type="pres">
      <dgm:prSet presAssocID="{9B11575A-C919-4A98-963C-ABF2F6D7107B}" presName="spacer" presStyleCnt="0"/>
      <dgm:spPr/>
    </dgm:pt>
    <dgm:pt modelId="{733AC3BE-5D73-41C0-AA44-65F8BBF973C9}" type="pres">
      <dgm:prSet presAssocID="{D8AFC951-95C8-4CCA-B56D-9A607F2D0A5B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52C82733-3451-4B57-9032-A18975E8BE69}" type="pres">
      <dgm:prSet presAssocID="{E0BC4B59-5E8E-4771-916A-0C290798B9D9}" presName="spacer" presStyleCnt="0"/>
      <dgm:spPr/>
    </dgm:pt>
    <dgm:pt modelId="{7458F84A-56AD-4C13-9D43-0A618A475F28}" type="pres">
      <dgm:prSet presAssocID="{5E5F9D3A-9728-4A52-A215-ED1361A050F2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F50BA47A-CDE4-458D-A052-18DD07BCA3A7}" type="pres">
      <dgm:prSet presAssocID="{D4E300FA-4449-4DB5-B228-0AA52C54B5A0}" presName="spacer" presStyleCnt="0"/>
      <dgm:spPr/>
    </dgm:pt>
    <dgm:pt modelId="{27EA81C7-4534-411F-A83B-9455757B4A4A}" type="pres">
      <dgm:prSet presAssocID="{329F2D17-AD16-4D80-AEE0-777F83B396E3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900C2E2A-7351-48AE-8F92-3447A8EEDB4F}" type="pres">
      <dgm:prSet presAssocID="{86AF5ED6-ADAD-46BE-BF0E-2CD3C32BEC53}" presName="spacer" presStyleCnt="0"/>
      <dgm:spPr/>
    </dgm:pt>
    <dgm:pt modelId="{3FBBD334-A440-439C-B219-131089D491D7}" type="pres">
      <dgm:prSet presAssocID="{B852E5CA-96DC-4208-97D0-3F2805D5F9D7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D30F37C4-CBFE-47E5-9363-24ADB2165ECE}" type="pres">
      <dgm:prSet presAssocID="{9634BB5A-A705-4C4B-BB18-0C1785DAF049}" presName="spacer" presStyleCnt="0"/>
      <dgm:spPr/>
    </dgm:pt>
    <dgm:pt modelId="{CEA73816-02C2-431B-8AE9-0360F1A5122D}" type="pres">
      <dgm:prSet presAssocID="{C967E1C7-FB57-4A3A-9BC2-F5BD95FBE09C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7F30E709-0000-4E99-8DA7-2A4DB324569B}" type="presOf" srcId="{C967E1C7-FB57-4A3A-9BC2-F5BD95FBE09C}" destId="{CEA73816-02C2-431B-8AE9-0360F1A5122D}" srcOrd="0" destOrd="0" presId="urn:microsoft.com/office/officeart/2005/8/layout/vList2"/>
    <dgm:cxn modelId="{BC063A0D-0AC4-4A4B-80C8-8D1BFCC2ED8B}" type="presOf" srcId="{A329689B-F547-49DA-879F-C70B8A8AD99C}" destId="{55E0A832-F3A2-4621-A966-415873BDA86E}" srcOrd="0" destOrd="0" presId="urn:microsoft.com/office/officeart/2005/8/layout/vList2"/>
    <dgm:cxn modelId="{B43BB60D-65E0-45E8-BEC7-487F97B5A13D}" srcId="{A329689B-F547-49DA-879F-C70B8A8AD99C}" destId="{3C013967-A679-40AC-A07F-011B2EAF3F5E}" srcOrd="3" destOrd="0" parTransId="{CF05CB12-71D2-48FD-88AB-075454A4D856}" sibTransId="{9B11575A-C919-4A98-963C-ABF2F6D7107B}"/>
    <dgm:cxn modelId="{84635210-7CED-4683-B788-5E37E292FD9B}" srcId="{A329689B-F547-49DA-879F-C70B8A8AD99C}" destId="{57C12D8A-8C1A-46FA-84F1-38B90103E378}" srcOrd="2" destOrd="0" parTransId="{16B0FAB9-2ED4-4AD2-9351-95F4018D9271}" sibTransId="{1968DED8-ACED-4292-8486-37DB0096021E}"/>
    <dgm:cxn modelId="{86DB912E-3CD4-450E-8024-3AAB6D304DE4}" srcId="{A329689B-F547-49DA-879F-C70B8A8AD99C}" destId="{B852E5CA-96DC-4208-97D0-3F2805D5F9D7}" srcOrd="7" destOrd="0" parTransId="{C979ACAF-F694-4C90-967F-19D048551A11}" sibTransId="{9634BB5A-A705-4C4B-BB18-0C1785DAF049}"/>
    <dgm:cxn modelId="{B2F5A767-8BF6-4D6B-9358-BA9BF3DFEA6D}" type="presOf" srcId="{D8AFC951-95C8-4CCA-B56D-9A607F2D0A5B}" destId="{733AC3BE-5D73-41C0-AA44-65F8BBF973C9}" srcOrd="0" destOrd="0" presId="urn:microsoft.com/office/officeart/2005/8/layout/vList2"/>
    <dgm:cxn modelId="{3F7FFD4C-9EA2-4074-92D6-75E454A1AE4B}" srcId="{A329689B-F547-49DA-879F-C70B8A8AD99C}" destId="{C61D7E84-214E-4ED2-81F0-A9A6F9386EB9}" srcOrd="1" destOrd="0" parTransId="{E967C6D6-CFDF-4247-A242-7BF52A395F55}" sibTransId="{CC71AA43-3033-43A4-AC90-5EF457CBE454}"/>
    <dgm:cxn modelId="{6C4D926E-FF3C-49E7-BE92-4113126C36B2}" type="presOf" srcId="{C61D7E84-214E-4ED2-81F0-A9A6F9386EB9}" destId="{DE097859-5A11-4876-ABDC-53BE8D492093}" srcOrd="0" destOrd="0" presId="urn:microsoft.com/office/officeart/2005/8/layout/vList2"/>
    <dgm:cxn modelId="{8C295B71-5FE4-456E-A89F-D0ED965E55AE}" type="presOf" srcId="{57C12D8A-8C1A-46FA-84F1-38B90103E378}" destId="{8E7CE953-9633-4AE0-8102-CA39EEA75DC2}" srcOrd="0" destOrd="0" presId="urn:microsoft.com/office/officeart/2005/8/layout/vList2"/>
    <dgm:cxn modelId="{0910AB77-98A7-4702-8154-EF195FD6FB23}" type="presOf" srcId="{5E5F9D3A-9728-4A52-A215-ED1361A050F2}" destId="{7458F84A-56AD-4C13-9D43-0A618A475F28}" srcOrd="0" destOrd="0" presId="urn:microsoft.com/office/officeart/2005/8/layout/vList2"/>
    <dgm:cxn modelId="{9E11D588-81D3-4B11-BEF4-5980B1251832}" srcId="{A329689B-F547-49DA-879F-C70B8A8AD99C}" destId="{5E5F9D3A-9728-4A52-A215-ED1361A050F2}" srcOrd="5" destOrd="0" parTransId="{55FEE2E2-4708-41FB-B9CE-82A961407711}" sibTransId="{D4E300FA-4449-4DB5-B228-0AA52C54B5A0}"/>
    <dgm:cxn modelId="{3934288B-6DBF-4624-822D-DC67DA3C082E}" type="presOf" srcId="{3C013967-A679-40AC-A07F-011B2EAF3F5E}" destId="{B1896AFD-4E7A-4664-B756-8A776AF54679}" srcOrd="0" destOrd="0" presId="urn:microsoft.com/office/officeart/2005/8/layout/vList2"/>
    <dgm:cxn modelId="{4CDC4199-A24B-4CA1-A427-24FD76B84B5D}" srcId="{A329689B-F547-49DA-879F-C70B8A8AD99C}" destId="{06E64568-4A38-45A8-B57F-319E251301EB}" srcOrd="0" destOrd="0" parTransId="{464D738B-BCA1-460E-8AA6-44641D974FE8}" sibTransId="{4E841D98-A062-4A9F-BE7E-203B0A7DCD9F}"/>
    <dgm:cxn modelId="{CA06AFAE-B088-4E4F-9F2C-EC04DA48324A}" srcId="{A329689B-F547-49DA-879F-C70B8A8AD99C}" destId="{D8AFC951-95C8-4CCA-B56D-9A607F2D0A5B}" srcOrd="4" destOrd="0" parTransId="{4FC521D4-6F24-4D92-9F07-F226176C1F57}" sibTransId="{E0BC4B59-5E8E-4771-916A-0C290798B9D9}"/>
    <dgm:cxn modelId="{97DF27B7-623D-41D3-B8F7-63F2BDEFA6F6}" type="presOf" srcId="{329F2D17-AD16-4D80-AEE0-777F83B396E3}" destId="{27EA81C7-4534-411F-A83B-9455757B4A4A}" srcOrd="0" destOrd="0" presId="urn:microsoft.com/office/officeart/2005/8/layout/vList2"/>
    <dgm:cxn modelId="{90DC41B7-0AF5-4418-B42F-A9A34ADE7F20}" srcId="{A329689B-F547-49DA-879F-C70B8A8AD99C}" destId="{C967E1C7-FB57-4A3A-9BC2-F5BD95FBE09C}" srcOrd="8" destOrd="0" parTransId="{85F1F95E-BF9D-403A-919E-5A7A102568A3}" sibTransId="{0DAAC3AF-B89F-4F18-80EE-3F11BAB92009}"/>
    <dgm:cxn modelId="{42A702CB-2528-4369-B9D2-F65A973D0227}" type="presOf" srcId="{B852E5CA-96DC-4208-97D0-3F2805D5F9D7}" destId="{3FBBD334-A440-439C-B219-131089D491D7}" srcOrd="0" destOrd="0" presId="urn:microsoft.com/office/officeart/2005/8/layout/vList2"/>
    <dgm:cxn modelId="{38D98BD6-3EFA-41F7-B686-CF6FAC3723A4}" srcId="{A329689B-F547-49DA-879F-C70B8A8AD99C}" destId="{329F2D17-AD16-4D80-AEE0-777F83B396E3}" srcOrd="6" destOrd="0" parTransId="{6B476CFB-C45E-4DDF-9CA4-B8776B2A613A}" sibTransId="{86AF5ED6-ADAD-46BE-BF0E-2CD3C32BEC53}"/>
    <dgm:cxn modelId="{CDDBA0E5-70A1-4D65-9AA6-95B4AF8E33EB}" type="presOf" srcId="{06E64568-4A38-45A8-B57F-319E251301EB}" destId="{EE737F8B-6CDA-4ED8-84A5-A7DAEE1ED570}" srcOrd="0" destOrd="0" presId="urn:microsoft.com/office/officeart/2005/8/layout/vList2"/>
    <dgm:cxn modelId="{6B84E407-C7D4-4406-8C3B-B7733AEE5BD2}" type="presParOf" srcId="{55E0A832-F3A2-4621-A966-415873BDA86E}" destId="{EE737F8B-6CDA-4ED8-84A5-A7DAEE1ED570}" srcOrd="0" destOrd="0" presId="urn:microsoft.com/office/officeart/2005/8/layout/vList2"/>
    <dgm:cxn modelId="{416019FE-D231-47F6-A9EB-C7C31D78AA3B}" type="presParOf" srcId="{55E0A832-F3A2-4621-A966-415873BDA86E}" destId="{69C80E01-2338-4C11-BDCB-0C4143B59C34}" srcOrd="1" destOrd="0" presId="urn:microsoft.com/office/officeart/2005/8/layout/vList2"/>
    <dgm:cxn modelId="{E01B6C37-B73D-441B-8172-0893BF715124}" type="presParOf" srcId="{55E0A832-F3A2-4621-A966-415873BDA86E}" destId="{DE097859-5A11-4876-ABDC-53BE8D492093}" srcOrd="2" destOrd="0" presId="urn:microsoft.com/office/officeart/2005/8/layout/vList2"/>
    <dgm:cxn modelId="{EFF20375-5CE1-4332-9696-4818C1466719}" type="presParOf" srcId="{55E0A832-F3A2-4621-A966-415873BDA86E}" destId="{610B8024-9ADB-4D7C-B967-23721742D6DA}" srcOrd="3" destOrd="0" presId="urn:microsoft.com/office/officeart/2005/8/layout/vList2"/>
    <dgm:cxn modelId="{566BE58C-4349-428B-BA32-080EA842E6B8}" type="presParOf" srcId="{55E0A832-F3A2-4621-A966-415873BDA86E}" destId="{8E7CE953-9633-4AE0-8102-CA39EEA75DC2}" srcOrd="4" destOrd="0" presId="urn:microsoft.com/office/officeart/2005/8/layout/vList2"/>
    <dgm:cxn modelId="{8CEDE7EF-A7B3-42C5-A923-AFE8C1579C57}" type="presParOf" srcId="{55E0A832-F3A2-4621-A966-415873BDA86E}" destId="{9101847C-CC88-4D50-BE30-C0AF8ADDDB79}" srcOrd="5" destOrd="0" presId="urn:microsoft.com/office/officeart/2005/8/layout/vList2"/>
    <dgm:cxn modelId="{65EECA80-56EC-413E-AEBD-9D472C61B898}" type="presParOf" srcId="{55E0A832-F3A2-4621-A966-415873BDA86E}" destId="{B1896AFD-4E7A-4664-B756-8A776AF54679}" srcOrd="6" destOrd="0" presId="urn:microsoft.com/office/officeart/2005/8/layout/vList2"/>
    <dgm:cxn modelId="{C38BC24D-A54F-476F-8F16-EC9DD06F27BA}" type="presParOf" srcId="{55E0A832-F3A2-4621-A966-415873BDA86E}" destId="{5EBEBC8A-B878-468A-8B77-0374EA8A6D83}" srcOrd="7" destOrd="0" presId="urn:microsoft.com/office/officeart/2005/8/layout/vList2"/>
    <dgm:cxn modelId="{E0D890A5-A2A1-4DF5-868A-145F5A624849}" type="presParOf" srcId="{55E0A832-F3A2-4621-A966-415873BDA86E}" destId="{733AC3BE-5D73-41C0-AA44-65F8BBF973C9}" srcOrd="8" destOrd="0" presId="urn:microsoft.com/office/officeart/2005/8/layout/vList2"/>
    <dgm:cxn modelId="{9015F559-161C-4D93-9125-1408BB7C9B6F}" type="presParOf" srcId="{55E0A832-F3A2-4621-A966-415873BDA86E}" destId="{52C82733-3451-4B57-9032-A18975E8BE69}" srcOrd="9" destOrd="0" presId="urn:microsoft.com/office/officeart/2005/8/layout/vList2"/>
    <dgm:cxn modelId="{445D0DE2-C73E-4AB5-8850-0A1D5CEBA2E8}" type="presParOf" srcId="{55E0A832-F3A2-4621-A966-415873BDA86E}" destId="{7458F84A-56AD-4C13-9D43-0A618A475F28}" srcOrd="10" destOrd="0" presId="urn:microsoft.com/office/officeart/2005/8/layout/vList2"/>
    <dgm:cxn modelId="{7BD9D38A-D9F6-4694-A52E-EDA65ADC29A0}" type="presParOf" srcId="{55E0A832-F3A2-4621-A966-415873BDA86E}" destId="{F50BA47A-CDE4-458D-A052-18DD07BCA3A7}" srcOrd="11" destOrd="0" presId="urn:microsoft.com/office/officeart/2005/8/layout/vList2"/>
    <dgm:cxn modelId="{54D8F96C-48B0-4A1D-AA75-3F8337DE8BB8}" type="presParOf" srcId="{55E0A832-F3A2-4621-A966-415873BDA86E}" destId="{27EA81C7-4534-411F-A83B-9455757B4A4A}" srcOrd="12" destOrd="0" presId="urn:microsoft.com/office/officeart/2005/8/layout/vList2"/>
    <dgm:cxn modelId="{FD28788D-EE96-4A3E-8994-B7CCEA09B95C}" type="presParOf" srcId="{55E0A832-F3A2-4621-A966-415873BDA86E}" destId="{900C2E2A-7351-48AE-8F92-3447A8EEDB4F}" srcOrd="13" destOrd="0" presId="urn:microsoft.com/office/officeart/2005/8/layout/vList2"/>
    <dgm:cxn modelId="{11E53A2D-F380-4F06-A110-4C09D38D69BA}" type="presParOf" srcId="{55E0A832-F3A2-4621-A966-415873BDA86E}" destId="{3FBBD334-A440-439C-B219-131089D491D7}" srcOrd="14" destOrd="0" presId="urn:microsoft.com/office/officeart/2005/8/layout/vList2"/>
    <dgm:cxn modelId="{339EBB02-7C02-454E-8226-3A8A5B145BB4}" type="presParOf" srcId="{55E0A832-F3A2-4621-A966-415873BDA86E}" destId="{D30F37C4-CBFE-47E5-9363-24ADB2165ECE}" srcOrd="15" destOrd="0" presId="urn:microsoft.com/office/officeart/2005/8/layout/vList2"/>
    <dgm:cxn modelId="{23659CE2-4B60-4347-A1BB-1D4E3DA50A61}" type="presParOf" srcId="{55E0A832-F3A2-4621-A966-415873BDA86E}" destId="{CEA73816-02C2-431B-8AE9-0360F1A5122D}" srcOrd="1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37F8B-6CDA-4ED8-84A5-A7DAEE1ED570}">
      <dsp:nvSpPr>
        <dsp:cNvPr id="0" name=""/>
        <dsp:cNvSpPr/>
      </dsp:nvSpPr>
      <dsp:spPr>
        <a:xfrm>
          <a:off x="0" y="23297"/>
          <a:ext cx="5195269" cy="43173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Summary</a:t>
          </a:r>
        </a:p>
      </dsp:txBody>
      <dsp:txXfrm>
        <a:off x="21075" y="44372"/>
        <a:ext cx="5153119" cy="389580"/>
      </dsp:txXfrm>
    </dsp:sp>
    <dsp:sp modelId="{DE097859-5A11-4876-ABDC-53BE8D492093}">
      <dsp:nvSpPr>
        <dsp:cNvPr id="0" name=""/>
        <dsp:cNvSpPr/>
      </dsp:nvSpPr>
      <dsp:spPr>
        <a:xfrm>
          <a:off x="0" y="506867"/>
          <a:ext cx="5195269" cy="43173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Introduction</a:t>
          </a:r>
        </a:p>
      </dsp:txBody>
      <dsp:txXfrm>
        <a:off x="21075" y="527942"/>
        <a:ext cx="5153119" cy="389580"/>
      </dsp:txXfrm>
    </dsp:sp>
    <dsp:sp modelId="{8E7CE953-9633-4AE0-8102-CA39EEA75DC2}">
      <dsp:nvSpPr>
        <dsp:cNvPr id="0" name=""/>
        <dsp:cNvSpPr/>
      </dsp:nvSpPr>
      <dsp:spPr>
        <a:xfrm>
          <a:off x="0" y="990437"/>
          <a:ext cx="5195269" cy="43173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Design RTL</a:t>
          </a:r>
        </a:p>
      </dsp:txBody>
      <dsp:txXfrm>
        <a:off x="21075" y="1011512"/>
        <a:ext cx="5153119" cy="389580"/>
      </dsp:txXfrm>
    </dsp:sp>
    <dsp:sp modelId="{B1896AFD-4E7A-4664-B756-8A776AF54679}">
      <dsp:nvSpPr>
        <dsp:cNvPr id="0" name=""/>
        <dsp:cNvSpPr/>
      </dsp:nvSpPr>
      <dsp:spPr>
        <a:xfrm>
          <a:off x="0" y="1474007"/>
          <a:ext cx="5195269" cy="43173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Directed Testbench</a:t>
          </a:r>
        </a:p>
      </dsp:txBody>
      <dsp:txXfrm>
        <a:off x="21075" y="1495082"/>
        <a:ext cx="5153119" cy="389580"/>
      </dsp:txXfrm>
    </dsp:sp>
    <dsp:sp modelId="{733AC3BE-5D73-41C0-AA44-65F8BBF973C9}">
      <dsp:nvSpPr>
        <dsp:cNvPr id="0" name=""/>
        <dsp:cNvSpPr/>
      </dsp:nvSpPr>
      <dsp:spPr>
        <a:xfrm>
          <a:off x="0" y="1957577"/>
          <a:ext cx="5195269" cy="43173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Layered Testbench</a:t>
          </a:r>
        </a:p>
      </dsp:txBody>
      <dsp:txXfrm>
        <a:off x="21075" y="1978652"/>
        <a:ext cx="5153119" cy="389580"/>
      </dsp:txXfrm>
    </dsp:sp>
    <dsp:sp modelId="{7458F84A-56AD-4C13-9D43-0A618A475F28}">
      <dsp:nvSpPr>
        <dsp:cNvPr id="0" name=""/>
        <dsp:cNvSpPr/>
      </dsp:nvSpPr>
      <dsp:spPr>
        <a:xfrm>
          <a:off x="0" y="2441147"/>
          <a:ext cx="5195269" cy="43173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Synthesis</a:t>
          </a:r>
        </a:p>
      </dsp:txBody>
      <dsp:txXfrm>
        <a:off x="21075" y="2462222"/>
        <a:ext cx="5153119" cy="389580"/>
      </dsp:txXfrm>
    </dsp:sp>
    <dsp:sp modelId="{27EA81C7-4534-411F-A83B-9455757B4A4A}">
      <dsp:nvSpPr>
        <dsp:cNvPr id="0" name=""/>
        <dsp:cNvSpPr/>
      </dsp:nvSpPr>
      <dsp:spPr>
        <a:xfrm>
          <a:off x="0" y="2924717"/>
          <a:ext cx="5195269" cy="43173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PnR</a:t>
          </a:r>
          <a:r>
            <a:rPr lang="en-US" sz="1800" kern="1200" dirty="0"/>
            <a:t> with DRC </a:t>
          </a:r>
        </a:p>
      </dsp:txBody>
      <dsp:txXfrm>
        <a:off x="21075" y="2945792"/>
        <a:ext cx="5153119" cy="389580"/>
      </dsp:txXfrm>
    </dsp:sp>
    <dsp:sp modelId="{3FBBD334-A440-439C-B219-131089D491D7}">
      <dsp:nvSpPr>
        <dsp:cNvPr id="0" name=""/>
        <dsp:cNvSpPr/>
      </dsp:nvSpPr>
      <dsp:spPr>
        <a:xfrm>
          <a:off x="0" y="3408287"/>
          <a:ext cx="5195269" cy="43173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Optimization</a:t>
          </a:r>
        </a:p>
      </dsp:txBody>
      <dsp:txXfrm>
        <a:off x="21075" y="3429362"/>
        <a:ext cx="5153119" cy="389580"/>
      </dsp:txXfrm>
    </dsp:sp>
    <dsp:sp modelId="{B4599C22-EC7B-4A43-A2B7-7E855FFE8AB2}">
      <dsp:nvSpPr>
        <dsp:cNvPr id="0" name=""/>
        <dsp:cNvSpPr/>
      </dsp:nvSpPr>
      <dsp:spPr>
        <a:xfrm>
          <a:off x="0" y="3891857"/>
          <a:ext cx="5195269" cy="43173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21075" y="3912932"/>
        <a:ext cx="5153119" cy="389580"/>
      </dsp:txXfrm>
    </dsp:sp>
    <dsp:sp modelId="{CEA73816-02C2-431B-8AE9-0360F1A5122D}">
      <dsp:nvSpPr>
        <dsp:cNvPr id="0" name=""/>
        <dsp:cNvSpPr/>
      </dsp:nvSpPr>
      <dsp:spPr>
        <a:xfrm>
          <a:off x="0" y="4375427"/>
          <a:ext cx="5195269" cy="43173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Acknowledgement and </a:t>
          </a:r>
          <a:r>
            <a:rPr lang="en-US" sz="1800" kern="1200" dirty="0"/>
            <a:t>References</a:t>
          </a:r>
        </a:p>
      </dsp:txBody>
      <dsp:txXfrm>
        <a:off x="21075" y="4396502"/>
        <a:ext cx="5153119" cy="38958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37F8B-6CDA-4ED8-84A5-A7DAEE1ED570}">
      <dsp:nvSpPr>
        <dsp:cNvPr id="0" name=""/>
        <dsp:cNvSpPr/>
      </dsp:nvSpPr>
      <dsp:spPr>
        <a:xfrm>
          <a:off x="0" y="261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Summary</a:t>
          </a:r>
        </a:p>
      </dsp:txBody>
      <dsp:txXfrm>
        <a:off x="23417" y="49594"/>
        <a:ext cx="5148435" cy="432866"/>
      </dsp:txXfrm>
    </dsp:sp>
    <dsp:sp modelId="{DE097859-5A11-4876-ABDC-53BE8D492093}">
      <dsp:nvSpPr>
        <dsp:cNvPr id="0" name=""/>
        <dsp:cNvSpPr/>
      </dsp:nvSpPr>
      <dsp:spPr>
        <a:xfrm>
          <a:off x="0" y="5634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Introduction</a:t>
          </a:r>
        </a:p>
      </dsp:txBody>
      <dsp:txXfrm>
        <a:off x="23417" y="586894"/>
        <a:ext cx="5148435" cy="432866"/>
      </dsp:txXfrm>
    </dsp:sp>
    <dsp:sp modelId="{8E7CE953-9633-4AE0-8102-CA39EEA75DC2}">
      <dsp:nvSpPr>
        <dsp:cNvPr id="0" name=""/>
        <dsp:cNvSpPr/>
      </dsp:nvSpPr>
      <dsp:spPr>
        <a:xfrm>
          <a:off x="0" y="11007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Design RTL</a:t>
          </a:r>
        </a:p>
      </dsp:txBody>
      <dsp:txXfrm>
        <a:off x="23417" y="1124194"/>
        <a:ext cx="5148435" cy="432866"/>
      </dsp:txXfrm>
    </dsp:sp>
    <dsp:sp modelId="{B1896AFD-4E7A-4664-B756-8A776AF54679}">
      <dsp:nvSpPr>
        <dsp:cNvPr id="0" name=""/>
        <dsp:cNvSpPr/>
      </dsp:nvSpPr>
      <dsp:spPr>
        <a:xfrm>
          <a:off x="0" y="16380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Directed Testbench</a:t>
          </a:r>
        </a:p>
      </dsp:txBody>
      <dsp:txXfrm>
        <a:off x="23417" y="1661494"/>
        <a:ext cx="5148435" cy="432866"/>
      </dsp:txXfrm>
    </dsp:sp>
    <dsp:sp modelId="{733AC3BE-5D73-41C0-AA44-65F8BBF973C9}">
      <dsp:nvSpPr>
        <dsp:cNvPr id="0" name=""/>
        <dsp:cNvSpPr/>
      </dsp:nvSpPr>
      <dsp:spPr>
        <a:xfrm>
          <a:off x="0" y="21753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Layered Testbench</a:t>
          </a:r>
        </a:p>
      </dsp:txBody>
      <dsp:txXfrm>
        <a:off x="23417" y="2198794"/>
        <a:ext cx="5148435" cy="432866"/>
      </dsp:txXfrm>
    </dsp:sp>
    <dsp:sp modelId="{7458F84A-56AD-4C13-9D43-0A618A475F28}">
      <dsp:nvSpPr>
        <dsp:cNvPr id="0" name=""/>
        <dsp:cNvSpPr/>
      </dsp:nvSpPr>
      <dsp:spPr>
        <a:xfrm>
          <a:off x="0" y="27126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Synthesis</a:t>
          </a:r>
        </a:p>
      </dsp:txBody>
      <dsp:txXfrm>
        <a:off x="23417" y="2736094"/>
        <a:ext cx="5148435" cy="432866"/>
      </dsp:txXfrm>
    </dsp:sp>
    <dsp:sp modelId="{27EA81C7-4534-411F-A83B-9455757B4A4A}">
      <dsp:nvSpPr>
        <dsp:cNvPr id="0" name=""/>
        <dsp:cNvSpPr/>
      </dsp:nvSpPr>
      <dsp:spPr>
        <a:xfrm>
          <a:off x="0" y="32499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PnR</a:t>
          </a:r>
          <a:r>
            <a:rPr lang="en-US" sz="2000" kern="1200" dirty="0"/>
            <a:t> with DRC </a:t>
          </a:r>
        </a:p>
      </dsp:txBody>
      <dsp:txXfrm>
        <a:off x="23417" y="3273394"/>
        <a:ext cx="5148435" cy="432866"/>
      </dsp:txXfrm>
    </dsp:sp>
    <dsp:sp modelId="{3FBBD334-A440-439C-B219-131089D491D7}">
      <dsp:nvSpPr>
        <dsp:cNvPr id="0" name=""/>
        <dsp:cNvSpPr/>
      </dsp:nvSpPr>
      <dsp:spPr>
        <a:xfrm>
          <a:off x="0" y="37872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Optimization</a:t>
          </a:r>
        </a:p>
      </dsp:txBody>
      <dsp:txXfrm>
        <a:off x="23417" y="3810694"/>
        <a:ext cx="5148435" cy="432866"/>
      </dsp:txXfrm>
    </dsp:sp>
    <dsp:sp modelId="{CEA73816-02C2-431B-8AE9-0360F1A5122D}">
      <dsp:nvSpPr>
        <dsp:cNvPr id="0" name=""/>
        <dsp:cNvSpPr/>
      </dsp:nvSpPr>
      <dsp:spPr>
        <a:xfrm>
          <a:off x="0" y="4324577"/>
          <a:ext cx="5195269" cy="479700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Acknowledgement and </a:t>
          </a:r>
          <a:r>
            <a:rPr lang="en-US" sz="2000" kern="1200" dirty="0"/>
            <a:t>References</a:t>
          </a:r>
        </a:p>
      </dsp:txBody>
      <dsp:txXfrm>
        <a:off x="23417" y="4347994"/>
        <a:ext cx="5148435" cy="432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37F8B-6CDA-4ED8-84A5-A7DAEE1ED570}">
      <dsp:nvSpPr>
        <dsp:cNvPr id="0" name=""/>
        <dsp:cNvSpPr/>
      </dsp:nvSpPr>
      <dsp:spPr>
        <a:xfrm>
          <a:off x="0" y="26177"/>
          <a:ext cx="5195269" cy="47970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Summary</a:t>
          </a:r>
        </a:p>
      </dsp:txBody>
      <dsp:txXfrm>
        <a:off x="23417" y="49594"/>
        <a:ext cx="5148435" cy="432866"/>
      </dsp:txXfrm>
    </dsp:sp>
    <dsp:sp modelId="{DE097859-5A11-4876-ABDC-53BE8D492093}">
      <dsp:nvSpPr>
        <dsp:cNvPr id="0" name=""/>
        <dsp:cNvSpPr/>
      </dsp:nvSpPr>
      <dsp:spPr>
        <a:xfrm>
          <a:off x="0" y="5634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Introduction</a:t>
          </a:r>
        </a:p>
      </dsp:txBody>
      <dsp:txXfrm>
        <a:off x="23417" y="586894"/>
        <a:ext cx="5148435" cy="432866"/>
      </dsp:txXfrm>
    </dsp:sp>
    <dsp:sp modelId="{8E7CE953-9633-4AE0-8102-CA39EEA75DC2}">
      <dsp:nvSpPr>
        <dsp:cNvPr id="0" name=""/>
        <dsp:cNvSpPr/>
      </dsp:nvSpPr>
      <dsp:spPr>
        <a:xfrm>
          <a:off x="0" y="11007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Design RTL</a:t>
          </a:r>
        </a:p>
      </dsp:txBody>
      <dsp:txXfrm>
        <a:off x="23417" y="1124194"/>
        <a:ext cx="5148435" cy="432866"/>
      </dsp:txXfrm>
    </dsp:sp>
    <dsp:sp modelId="{B1896AFD-4E7A-4664-B756-8A776AF54679}">
      <dsp:nvSpPr>
        <dsp:cNvPr id="0" name=""/>
        <dsp:cNvSpPr/>
      </dsp:nvSpPr>
      <dsp:spPr>
        <a:xfrm>
          <a:off x="0" y="16380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Directed Testbench</a:t>
          </a:r>
        </a:p>
      </dsp:txBody>
      <dsp:txXfrm>
        <a:off x="23417" y="1661494"/>
        <a:ext cx="5148435" cy="432866"/>
      </dsp:txXfrm>
    </dsp:sp>
    <dsp:sp modelId="{733AC3BE-5D73-41C0-AA44-65F8BBF973C9}">
      <dsp:nvSpPr>
        <dsp:cNvPr id="0" name=""/>
        <dsp:cNvSpPr/>
      </dsp:nvSpPr>
      <dsp:spPr>
        <a:xfrm>
          <a:off x="0" y="21753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Layered Testbench</a:t>
          </a:r>
        </a:p>
      </dsp:txBody>
      <dsp:txXfrm>
        <a:off x="23417" y="2198794"/>
        <a:ext cx="5148435" cy="432866"/>
      </dsp:txXfrm>
    </dsp:sp>
    <dsp:sp modelId="{7458F84A-56AD-4C13-9D43-0A618A475F28}">
      <dsp:nvSpPr>
        <dsp:cNvPr id="0" name=""/>
        <dsp:cNvSpPr/>
      </dsp:nvSpPr>
      <dsp:spPr>
        <a:xfrm>
          <a:off x="0" y="27126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Synthesis</a:t>
          </a:r>
        </a:p>
      </dsp:txBody>
      <dsp:txXfrm>
        <a:off x="23417" y="2736094"/>
        <a:ext cx="5148435" cy="432866"/>
      </dsp:txXfrm>
    </dsp:sp>
    <dsp:sp modelId="{27EA81C7-4534-411F-A83B-9455757B4A4A}">
      <dsp:nvSpPr>
        <dsp:cNvPr id="0" name=""/>
        <dsp:cNvSpPr/>
      </dsp:nvSpPr>
      <dsp:spPr>
        <a:xfrm>
          <a:off x="0" y="32499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PnR</a:t>
          </a:r>
          <a:r>
            <a:rPr lang="en-US" sz="2000" kern="1200" dirty="0"/>
            <a:t> with DRC </a:t>
          </a:r>
        </a:p>
      </dsp:txBody>
      <dsp:txXfrm>
        <a:off x="23417" y="3273394"/>
        <a:ext cx="5148435" cy="432866"/>
      </dsp:txXfrm>
    </dsp:sp>
    <dsp:sp modelId="{3FBBD334-A440-439C-B219-131089D491D7}">
      <dsp:nvSpPr>
        <dsp:cNvPr id="0" name=""/>
        <dsp:cNvSpPr/>
      </dsp:nvSpPr>
      <dsp:spPr>
        <a:xfrm>
          <a:off x="0" y="37872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Optimization</a:t>
          </a:r>
        </a:p>
      </dsp:txBody>
      <dsp:txXfrm>
        <a:off x="23417" y="3810694"/>
        <a:ext cx="5148435" cy="432866"/>
      </dsp:txXfrm>
    </dsp:sp>
    <dsp:sp modelId="{CEA73816-02C2-431B-8AE9-0360F1A5122D}">
      <dsp:nvSpPr>
        <dsp:cNvPr id="0" name=""/>
        <dsp:cNvSpPr/>
      </dsp:nvSpPr>
      <dsp:spPr>
        <a:xfrm>
          <a:off x="0" y="43245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Acknowledgement and </a:t>
          </a:r>
          <a:r>
            <a:rPr lang="en-US" sz="2000" kern="1200" dirty="0"/>
            <a:t>References</a:t>
          </a:r>
        </a:p>
      </dsp:txBody>
      <dsp:txXfrm>
        <a:off x="23417" y="4347994"/>
        <a:ext cx="5148435" cy="4328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37F8B-6CDA-4ED8-84A5-A7DAEE1ED570}">
      <dsp:nvSpPr>
        <dsp:cNvPr id="0" name=""/>
        <dsp:cNvSpPr/>
      </dsp:nvSpPr>
      <dsp:spPr>
        <a:xfrm>
          <a:off x="0" y="261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Summary</a:t>
          </a:r>
        </a:p>
      </dsp:txBody>
      <dsp:txXfrm>
        <a:off x="23417" y="49594"/>
        <a:ext cx="5148435" cy="432866"/>
      </dsp:txXfrm>
    </dsp:sp>
    <dsp:sp modelId="{DE097859-5A11-4876-ABDC-53BE8D492093}">
      <dsp:nvSpPr>
        <dsp:cNvPr id="0" name=""/>
        <dsp:cNvSpPr/>
      </dsp:nvSpPr>
      <dsp:spPr>
        <a:xfrm>
          <a:off x="0" y="563477"/>
          <a:ext cx="5195269" cy="479700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Introduction</a:t>
          </a:r>
        </a:p>
      </dsp:txBody>
      <dsp:txXfrm>
        <a:off x="23417" y="586894"/>
        <a:ext cx="5148435" cy="432866"/>
      </dsp:txXfrm>
    </dsp:sp>
    <dsp:sp modelId="{8E7CE953-9633-4AE0-8102-CA39EEA75DC2}">
      <dsp:nvSpPr>
        <dsp:cNvPr id="0" name=""/>
        <dsp:cNvSpPr/>
      </dsp:nvSpPr>
      <dsp:spPr>
        <a:xfrm>
          <a:off x="0" y="11007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Design RTL</a:t>
          </a:r>
        </a:p>
      </dsp:txBody>
      <dsp:txXfrm>
        <a:off x="23417" y="1124194"/>
        <a:ext cx="5148435" cy="432866"/>
      </dsp:txXfrm>
    </dsp:sp>
    <dsp:sp modelId="{B1896AFD-4E7A-4664-B756-8A776AF54679}">
      <dsp:nvSpPr>
        <dsp:cNvPr id="0" name=""/>
        <dsp:cNvSpPr/>
      </dsp:nvSpPr>
      <dsp:spPr>
        <a:xfrm>
          <a:off x="0" y="16380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Directed Testbench</a:t>
          </a:r>
        </a:p>
      </dsp:txBody>
      <dsp:txXfrm>
        <a:off x="23417" y="1661494"/>
        <a:ext cx="5148435" cy="432866"/>
      </dsp:txXfrm>
    </dsp:sp>
    <dsp:sp modelId="{733AC3BE-5D73-41C0-AA44-65F8BBF973C9}">
      <dsp:nvSpPr>
        <dsp:cNvPr id="0" name=""/>
        <dsp:cNvSpPr/>
      </dsp:nvSpPr>
      <dsp:spPr>
        <a:xfrm>
          <a:off x="0" y="21753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Layered Testbench</a:t>
          </a:r>
        </a:p>
      </dsp:txBody>
      <dsp:txXfrm>
        <a:off x="23417" y="2198794"/>
        <a:ext cx="5148435" cy="432866"/>
      </dsp:txXfrm>
    </dsp:sp>
    <dsp:sp modelId="{7458F84A-56AD-4C13-9D43-0A618A475F28}">
      <dsp:nvSpPr>
        <dsp:cNvPr id="0" name=""/>
        <dsp:cNvSpPr/>
      </dsp:nvSpPr>
      <dsp:spPr>
        <a:xfrm>
          <a:off x="0" y="27126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Synthesis</a:t>
          </a:r>
        </a:p>
      </dsp:txBody>
      <dsp:txXfrm>
        <a:off x="23417" y="2736094"/>
        <a:ext cx="5148435" cy="432866"/>
      </dsp:txXfrm>
    </dsp:sp>
    <dsp:sp modelId="{27EA81C7-4534-411F-A83B-9455757B4A4A}">
      <dsp:nvSpPr>
        <dsp:cNvPr id="0" name=""/>
        <dsp:cNvSpPr/>
      </dsp:nvSpPr>
      <dsp:spPr>
        <a:xfrm>
          <a:off x="0" y="32499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PnR</a:t>
          </a:r>
          <a:r>
            <a:rPr lang="en-US" sz="2000" kern="1200" dirty="0"/>
            <a:t> with DRC </a:t>
          </a:r>
        </a:p>
      </dsp:txBody>
      <dsp:txXfrm>
        <a:off x="23417" y="3273394"/>
        <a:ext cx="5148435" cy="432866"/>
      </dsp:txXfrm>
    </dsp:sp>
    <dsp:sp modelId="{3FBBD334-A440-439C-B219-131089D491D7}">
      <dsp:nvSpPr>
        <dsp:cNvPr id="0" name=""/>
        <dsp:cNvSpPr/>
      </dsp:nvSpPr>
      <dsp:spPr>
        <a:xfrm>
          <a:off x="0" y="37872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Optimization</a:t>
          </a:r>
        </a:p>
      </dsp:txBody>
      <dsp:txXfrm>
        <a:off x="23417" y="3810694"/>
        <a:ext cx="5148435" cy="432866"/>
      </dsp:txXfrm>
    </dsp:sp>
    <dsp:sp modelId="{CEA73816-02C2-431B-8AE9-0360F1A5122D}">
      <dsp:nvSpPr>
        <dsp:cNvPr id="0" name=""/>
        <dsp:cNvSpPr/>
      </dsp:nvSpPr>
      <dsp:spPr>
        <a:xfrm>
          <a:off x="0" y="43245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Acknowledgement and </a:t>
          </a:r>
          <a:r>
            <a:rPr lang="en-US" sz="2000" kern="1200" dirty="0"/>
            <a:t>References</a:t>
          </a:r>
        </a:p>
      </dsp:txBody>
      <dsp:txXfrm>
        <a:off x="23417" y="4347994"/>
        <a:ext cx="5148435" cy="4328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37F8B-6CDA-4ED8-84A5-A7DAEE1ED570}">
      <dsp:nvSpPr>
        <dsp:cNvPr id="0" name=""/>
        <dsp:cNvSpPr/>
      </dsp:nvSpPr>
      <dsp:spPr>
        <a:xfrm>
          <a:off x="0" y="261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Summary</a:t>
          </a:r>
        </a:p>
      </dsp:txBody>
      <dsp:txXfrm>
        <a:off x="23417" y="49594"/>
        <a:ext cx="5148435" cy="432866"/>
      </dsp:txXfrm>
    </dsp:sp>
    <dsp:sp modelId="{DE097859-5A11-4876-ABDC-53BE8D492093}">
      <dsp:nvSpPr>
        <dsp:cNvPr id="0" name=""/>
        <dsp:cNvSpPr/>
      </dsp:nvSpPr>
      <dsp:spPr>
        <a:xfrm>
          <a:off x="0" y="5634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Introduction</a:t>
          </a:r>
        </a:p>
      </dsp:txBody>
      <dsp:txXfrm>
        <a:off x="23417" y="586894"/>
        <a:ext cx="5148435" cy="432866"/>
      </dsp:txXfrm>
    </dsp:sp>
    <dsp:sp modelId="{8E7CE953-9633-4AE0-8102-CA39EEA75DC2}">
      <dsp:nvSpPr>
        <dsp:cNvPr id="0" name=""/>
        <dsp:cNvSpPr/>
      </dsp:nvSpPr>
      <dsp:spPr>
        <a:xfrm>
          <a:off x="0" y="1100777"/>
          <a:ext cx="5195269" cy="47970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Design RTL</a:t>
          </a:r>
        </a:p>
      </dsp:txBody>
      <dsp:txXfrm>
        <a:off x="23417" y="1124194"/>
        <a:ext cx="5148435" cy="432866"/>
      </dsp:txXfrm>
    </dsp:sp>
    <dsp:sp modelId="{B1896AFD-4E7A-4664-B756-8A776AF54679}">
      <dsp:nvSpPr>
        <dsp:cNvPr id="0" name=""/>
        <dsp:cNvSpPr/>
      </dsp:nvSpPr>
      <dsp:spPr>
        <a:xfrm>
          <a:off x="0" y="16380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Directed Testbench</a:t>
          </a:r>
        </a:p>
      </dsp:txBody>
      <dsp:txXfrm>
        <a:off x="23417" y="1661494"/>
        <a:ext cx="5148435" cy="432866"/>
      </dsp:txXfrm>
    </dsp:sp>
    <dsp:sp modelId="{733AC3BE-5D73-41C0-AA44-65F8BBF973C9}">
      <dsp:nvSpPr>
        <dsp:cNvPr id="0" name=""/>
        <dsp:cNvSpPr/>
      </dsp:nvSpPr>
      <dsp:spPr>
        <a:xfrm>
          <a:off x="0" y="21753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Layered Testbench</a:t>
          </a:r>
        </a:p>
      </dsp:txBody>
      <dsp:txXfrm>
        <a:off x="23417" y="2198794"/>
        <a:ext cx="5148435" cy="432866"/>
      </dsp:txXfrm>
    </dsp:sp>
    <dsp:sp modelId="{7458F84A-56AD-4C13-9D43-0A618A475F28}">
      <dsp:nvSpPr>
        <dsp:cNvPr id="0" name=""/>
        <dsp:cNvSpPr/>
      </dsp:nvSpPr>
      <dsp:spPr>
        <a:xfrm>
          <a:off x="0" y="27126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Synthesis</a:t>
          </a:r>
        </a:p>
      </dsp:txBody>
      <dsp:txXfrm>
        <a:off x="23417" y="2736094"/>
        <a:ext cx="5148435" cy="432866"/>
      </dsp:txXfrm>
    </dsp:sp>
    <dsp:sp modelId="{27EA81C7-4534-411F-A83B-9455757B4A4A}">
      <dsp:nvSpPr>
        <dsp:cNvPr id="0" name=""/>
        <dsp:cNvSpPr/>
      </dsp:nvSpPr>
      <dsp:spPr>
        <a:xfrm>
          <a:off x="0" y="32499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PnR</a:t>
          </a:r>
          <a:r>
            <a:rPr lang="en-US" sz="2000" kern="1200" dirty="0"/>
            <a:t> with DRC </a:t>
          </a:r>
        </a:p>
      </dsp:txBody>
      <dsp:txXfrm>
        <a:off x="23417" y="3273394"/>
        <a:ext cx="5148435" cy="432866"/>
      </dsp:txXfrm>
    </dsp:sp>
    <dsp:sp modelId="{3FBBD334-A440-439C-B219-131089D491D7}">
      <dsp:nvSpPr>
        <dsp:cNvPr id="0" name=""/>
        <dsp:cNvSpPr/>
      </dsp:nvSpPr>
      <dsp:spPr>
        <a:xfrm>
          <a:off x="0" y="37872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Optimization</a:t>
          </a:r>
        </a:p>
      </dsp:txBody>
      <dsp:txXfrm>
        <a:off x="23417" y="3810694"/>
        <a:ext cx="5148435" cy="432866"/>
      </dsp:txXfrm>
    </dsp:sp>
    <dsp:sp modelId="{CEA73816-02C2-431B-8AE9-0360F1A5122D}">
      <dsp:nvSpPr>
        <dsp:cNvPr id="0" name=""/>
        <dsp:cNvSpPr/>
      </dsp:nvSpPr>
      <dsp:spPr>
        <a:xfrm>
          <a:off x="0" y="43245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Acknowledgement and </a:t>
          </a:r>
          <a:r>
            <a:rPr lang="en-US" sz="2000" kern="1200" dirty="0"/>
            <a:t>References</a:t>
          </a:r>
        </a:p>
      </dsp:txBody>
      <dsp:txXfrm>
        <a:off x="23417" y="4347994"/>
        <a:ext cx="5148435" cy="4328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37F8B-6CDA-4ED8-84A5-A7DAEE1ED570}">
      <dsp:nvSpPr>
        <dsp:cNvPr id="0" name=""/>
        <dsp:cNvSpPr/>
      </dsp:nvSpPr>
      <dsp:spPr>
        <a:xfrm>
          <a:off x="0" y="261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Summary</a:t>
          </a:r>
        </a:p>
      </dsp:txBody>
      <dsp:txXfrm>
        <a:off x="23417" y="49594"/>
        <a:ext cx="5148435" cy="432866"/>
      </dsp:txXfrm>
    </dsp:sp>
    <dsp:sp modelId="{DE097859-5A11-4876-ABDC-53BE8D492093}">
      <dsp:nvSpPr>
        <dsp:cNvPr id="0" name=""/>
        <dsp:cNvSpPr/>
      </dsp:nvSpPr>
      <dsp:spPr>
        <a:xfrm>
          <a:off x="0" y="5634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Introduction</a:t>
          </a:r>
        </a:p>
      </dsp:txBody>
      <dsp:txXfrm>
        <a:off x="23417" y="586894"/>
        <a:ext cx="5148435" cy="432866"/>
      </dsp:txXfrm>
    </dsp:sp>
    <dsp:sp modelId="{8E7CE953-9633-4AE0-8102-CA39EEA75DC2}">
      <dsp:nvSpPr>
        <dsp:cNvPr id="0" name=""/>
        <dsp:cNvSpPr/>
      </dsp:nvSpPr>
      <dsp:spPr>
        <a:xfrm>
          <a:off x="0" y="11007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Design RTL</a:t>
          </a:r>
        </a:p>
      </dsp:txBody>
      <dsp:txXfrm>
        <a:off x="23417" y="1124194"/>
        <a:ext cx="5148435" cy="432866"/>
      </dsp:txXfrm>
    </dsp:sp>
    <dsp:sp modelId="{B1896AFD-4E7A-4664-B756-8A776AF54679}">
      <dsp:nvSpPr>
        <dsp:cNvPr id="0" name=""/>
        <dsp:cNvSpPr/>
      </dsp:nvSpPr>
      <dsp:spPr>
        <a:xfrm>
          <a:off x="0" y="1638077"/>
          <a:ext cx="5195269" cy="479700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Directed Testbench</a:t>
          </a:r>
        </a:p>
      </dsp:txBody>
      <dsp:txXfrm>
        <a:off x="23417" y="1661494"/>
        <a:ext cx="5148435" cy="432866"/>
      </dsp:txXfrm>
    </dsp:sp>
    <dsp:sp modelId="{733AC3BE-5D73-41C0-AA44-65F8BBF973C9}">
      <dsp:nvSpPr>
        <dsp:cNvPr id="0" name=""/>
        <dsp:cNvSpPr/>
      </dsp:nvSpPr>
      <dsp:spPr>
        <a:xfrm>
          <a:off x="0" y="21753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Layered Testbench</a:t>
          </a:r>
        </a:p>
      </dsp:txBody>
      <dsp:txXfrm>
        <a:off x="23417" y="2198794"/>
        <a:ext cx="5148435" cy="432866"/>
      </dsp:txXfrm>
    </dsp:sp>
    <dsp:sp modelId="{7458F84A-56AD-4C13-9D43-0A618A475F28}">
      <dsp:nvSpPr>
        <dsp:cNvPr id="0" name=""/>
        <dsp:cNvSpPr/>
      </dsp:nvSpPr>
      <dsp:spPr>
        <a:xfrm>
          <a:off x="0" y="27126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Synthesis</a:t>
          </a:r>
        </a:p>
      </dsp:txBody>
      <dsp:txXfrm>
        <a:off x="23417" y="2736094"/>
        <a:ext cx="5148435" cy="432866"/>
      </dsp:txXfrm>
    </dsp:sp>
    <dsp:sp modelId="{27EA81C7-4534-411F-A83B-9455757B4A4A}">
      <dsp:nvSpPr>
        <dsp:cNvPr id="0" name=""/>
        <dsp:cNvSpPr/>
      </dsp:nvSpPr>
      <dsp:spPr>
        <a:xfrm>
          <a:off x="0" y="32499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PnR</a:t>
          </a:r>
          <a:r>
            <a:rPr lang="en-US" sz="2000" kern="1200" dirty="0"/>
            <a:t> with DRC </a:t>
          </a:r>
        </a:p>
      </dsp:txBody>
      <dsp:txXfrm>
        <a:off x="23417" y="3273394"/>
        <a:ext cx="5148435" cy="432866"/>
      </dsp:txXfrm>
    </dsp:sp>
    <dsp:sp modelId="{3FBBD334-A440-439C-B219-131089D491D7}">
      <dsp:nvSpPr>
        <dsp:cNvPr id="0" name=""/>
        <dsp:cNvSpPr/>
      </dsp:nvSpPr>
      <dsp:spPr>
        <a:xfrm>
          <a:off x="0" y="37872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Optimization</a:t>
          </a:r>
        </a:p>
      </dsp:txBody>
      <dsp:txXfrm>
        <a:off x="23417" y="3810694"/>
        <a:ext cx="5148435" cy="432866"/>
      </dsp:txXfrm>
    </dsp:sp>
    <dsp:sp modelId="{CEA73816-02C2-431B-8AE9-0360F1A5122D}">
      <dsp:nvSpPr>
        <dsp:cNvPr id="0" name=""/>
        <dsp:cNvSpPr/>
      </dsp:nvSpPr>
      <dsp:spPr>
        <a:xfrm>
          <a:off x="0" y="43245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Acknowledgement and </a:t>
          </a:r>
          <a:r>
            <a:rPr lang="en-US" sz="2000" kern="1200" dirty="0"/>
            <a:t>References</a:t>
          </a:r>
        </a:p>
      </dsp:txBody>
      <dsp:txXfrm>
        <a:off x="23417" y="4347994"/>
        <a:ext cx="5148435" cy="432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37F8B-6CDA-4ED8-84A5-A7DAEE1ED570}">
      <dsp:nvSpPr>
        <dsp:cNvPr id="0" name=""/>
        <dsp:cNvSpPr/>
      </dsp:nvSpPr>
      <dsp:spPr>
        <a:xfrm>
          <a:off x="0" y="261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Summary</a:t>
          </a:r>
        </a:p>
      </dsp:txBody>
      <dsp:txXfrm>
        <a:off x="23417" y="49594"/>
        <a:ext cx="5148435" cy="432866"/>
      </dsp:txXfrm>
    </dsp:sp>
    <dsp:sp modelId="{DE097859-5A11-4876-ABDC-53BE8D492093}">
      <dsp:nvSpPr>
        <dsp:cNvPr id="0" name=""/>
        <dsp:cNvSpPr/>
      </dsp:nvSpPr>
      <dsp:spPr>
        <a:xfrm>
          <a:off x="0" y="5634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Introduction</a:t>
          </a:r>
        </a:p>
      </dsp:txBody>
      <dsp:txXfrm>
        <a:off x="23417" y="586894"/>
        <a:ext cx="5148435" cy="432866"/>
      </dsp:txXfrm>
    </dsp:sp>
    <dsp:sp modelId="{8E7CE953-9633-4AE0-8102-CA39EEA75DC2}">
      <dsp:nvSpPr>
        <dsp:cNvPr id="0" name=""/>
        <dsp:cNvSpPr/>
      </dsp:nvSpPr>
      <dsp:spPr>
        <a:xfrm>
          <a:off x="0" y="11007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Design RTL</a:t>
          </a:r>
        </a:p>
      </dsp:txBody>
      <dsp:txXfrm>
        <a:off x="23417" y="1124194"/>
        <a:ext cx="5148435" cy="432866"/>
      </dsp:txXfrm>
    </dsp:sp>
    <dsp:sp modelId="{B1896AFD-4E7A-4664-B756-8A776AF54679}">
      <dsp:nvSpPr>
        <dsp:cNvPr id="0" name=""/>
        <dsp:cNvSpPr/>
      </dsp:nvSpPr>
      <dsp:spPr>
        <a:xfrm>
          <a:off x="0" y="16380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Directed Testbench</a:t>
          </a:r>
        </a:p>
      </dsp:txBody>
      <dsp:txXfrm>
        <a:off x="23417" y="1661494"/>
        <a:ext cx="5148435" cy="432866"/>
      </dsp:txXfrm>
    </dsp:sp>
    <dsp:sp modelId="{733AC3BE-5D73-41C0-AA44-65F8BBF973C9}">
      <dsp:nvSpPr>
        <dsp:cNvPr id="0" name=""/>
        <dsp:cNvSpPr/>
      </dsp:nvSpPr>
      <dsp:spPr>
        <a:xfrm>
          <a:off x="0" y="2175377"/>
          <a:ext cx="5195269" cy="479700"/>
        </a:xfrm>
        <a:prstGeom prst="roundRect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Layered Testbench</a:t>
          </a:r>
        </a:p>
      </dsp:txBody>
      <dsp:txXfrm>
        <a:off x="23417" y="2198794"/>
        <a:ext cx="5148435" cy="432866"/>
      </dsp:txXfrm>
    </dsp:sp>
    <dsp:sp modelId="{7458F84A-56AD-4C13-9D43-0A618A475F28}">
      <dsp:nvSpPr>
        <dsp:cNvPr id="0" name=""/>
        <dsp:cNvSpPr/>
      </dsp:nvSpPr>
      <dsp:spPr>
        <a:xfrm>
          <a:off x="0" y="27126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Synthesis</a:t>
          </a:r>
        </a:p>
      </dsp:txBody>
      <dsp:txXfrm>
        <a:off x="23417" y="2736094"/>
        <a:ext cx="5148435" cy="432866"/>
      </dsp:txXfrm>
    </dsp:sp>
    <dsp:sp modelId="{27EA81C7-4534-411F-A83B-9455757B4A4A}">
      <dsp:nvSpPr>
        <dsp:cNvPr id="0" name=""/>
        <dsp:cNvSpPr/>
      </dsp:nvSpPr>
      <dsp:spPr>
        <a:xfrm>
          <a:off x="0" y="32499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PnR</a:t>
          </a:r>
          <a:r>
            <a:rPr lang="en-US" sz="2000" kern="1200" dirty="0"/>
            <a:t> with DRC </a:t>
          </a:r>
        </a:p>
      </dsp:txBody>
      <dsp:txXfrm>
        <a:off x="23417" y="3273394"/>
        <a:ext cx="5148435" cy="432866"/>
      </dsp:txXfrm>
    </dsp:sp>
    <dsp:sp modelId="{3FBBD334-A440-439C-B219-131089D491D7}">
      <dsp:nvSpPr>
        <dsp:cNvPr id="0" name=""/>
        <dsp:cNvSpPr/>
      </dsp:nvSpPr>
      <dsp:spPr>
        <a:xfrm>
          <a:off x="0" y="37872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Optimization</a:t>
          </a:r>
        </a:p>
      </dsp:txBody>
      <dsp:txXfrm>
        <a:off x="23417" y="3810694"/>
        <a:ext cx="5148435" cy="432866"/>
      </dsp:txXfrm>
    </dsp:sp>
    <dsp:sp modelId="{CEA73816-02C2-431B-8AE9-0360F1A5122D}">
      <dsp:nvSpPr>
        <dsp:cNvPr id="0" name=""/>
        <dsp:cNvSpPr/>
      </dsp:nvSpPr>
      <dsp:spPr>
        <a:xfrm>
          <a:off x="0" y="43245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Acknowledgement and </a:t>
          </a:r>
          <a:r>
            <a:rPr lang="en-US" sz="2000" kern="1200" dirty="0"/>
            <a:t>References</a:t>
          </a:r>
        </a:p>
      </dsp:txBody>
      <dsp:txXfrm>
        <a:off x="23417" y="4347994"/>
        <a:ext cx="5148435" cy="4328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37F8B-6CDA-4ED8-84A5-A7DAEE1ED570}">
      <dsp:nvSpPr>
        <dsp:cNvPr id="0" name=""/>
        <dsp:cNvSpPr/>
      </dsp:nvSpPr>
      <dsp:spPr>
        <a:xfrm>
          <a:off x="0" y="261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Summary</a:t>
          </a:r>
        </a:p>
      </dsp:txBody>
      <dsp:txXfrm>
        <a:off x="23417" y="49594"/>
        <a:ext cx="5148435" cy="432866"/>
      </dsp:txXfrm>
    </dsp:sp>
    <dsp:sp modelId="{DE097859-5A11-4876-ABDC-53BE8D492093}">
      <dsp:nvSpPr>
        <dsp:cNvPr id="0" name=""/>
        <dsp:cNvSpPr/>
      </dsp:nvSpPr>
      <dsp:spPr>
        <a:xfrm>
          <a:off x="0" y="5634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Introduction</a:t>
          </a:r>
        </a:p>
      </dsp:txBody>
      <dsp:txXfrm>
        <a:off x="23417" y="586894"/>
        <a:ext cx="5148435" cy="432866"/>
      </dsp:txXfrm>
    </dsp:sp>
    <dsp:sp modelId="{8E7CE953-9633-4AE0-8102-CA39EEA75DC2}">
      <dsp:nvSpPr>
        <dsp:cNvPr id="0" name=""/>
        <dsp:cNvSpPr/>
      </dsp:nvSpPr>
      <dsp:spPr>
        <a:xfrm>
          <a:off x="0" y="11007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Design RTL</a:t>
          </a:r>
        </a:p>
      </dsp:txBody>
      <dsp:txXfrm>
        <a:off x="23417" y="1124194"/>
        <a:ext cx="5148435" cy="432866"/>
      </dsp:txXfrm>
    </dsp:sp>
    <dsp:sp modelId="{B1896AFD-4E7A-4664-B756-8A776AF54679}">
      <dsp:nvSpPr>
        <dsp:cNvPr id="0" name=""/>
        <dsp:cNvSpPr/>
      </dsp:nvSpPr>
      <dsp:spPr>
        <a:xfrm>
          <a:off x="0" y="16380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Directed Testbench</a:t>
          </a:r>
        </a:p>
      </dsp:txBody>
      <dsp:txXfrm>
        <a:off x="23417" y="1661494"/>
        <a:ext cx="5148435" cy="432866"/>
      </dsp:txXfrm>
    </dsp:sp>
    <dsp:sp modelId="{733AC3BE-5D73-41C0-AA44-65F8BBF973C9}">
      <dsp:nvSpPr>
        <dsp:cNvPr id="0" name=""/>
        <dsp:cNvSpPr/>
      </dsp:nvSpPr>
      <dsp:spPr>
        <a:xfrm>
          <a:off x="0" y="21753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Layered Testbench</a:t>
          </a:r>
        </a:p>
      </dsp:txBody>
      <dsp:txXfrm>
        <a:off x="23417" y="2198794"/>
        <a:ext cx="5148435" cy="432866"/>
      </dsp:txXfrm>
    </dsp:sp>
    <dsp:sp modelId="{7458F84A-56AD-4C13-9D43-0A618A475F28}">
      <dsp:nvSpPr>
        <dsp:cNvPr id="0" name=""/>
        <dsp:cNvSpPr/>
      </dsp:nvSpPr>
      <dsp:spPr>
        <a:xfrm>
          <a:off x="0" y="2712677"/>
          <a:ext cx="5195269" cy="47970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Synthesis</a:t>
          </a:r>
        </a:p>
      </dsp:txBody>
      <dsp:txXfrm>
        <a:off x="23417" y="2736094"/>
        <a:ext cx="5148435" cy="432866"/>
      </dsp:txXfrm>
    </dsp:sp>
    <dsp:sp modelId="{27EA81C7-4534-411F-A83B-9455757B4A4A}">
      <dsp:nvSpPr>
        <dsp:cNvPr id="0" name=""/>
        <dsp:cNvSpPr/>
      </dsp:nvSpPr>
      <dsp:spPr>
        <a:xfrm>
          <a:off x="0" y="32499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PnR</a:t>
          </a:r>
          <a:r>
            <a:rPr lang="en-US" sz="2000" kern="1200" dirty="0"/>
            <a:t> with DRC </a:t>
          </a:r>
        </a:p>
      </dsp:txBody>
      <dsp:txXfrm>
        <a:off x="23417" y="3273394"/>
        <a:ext cx="5148435" cy="432866"/>
      </dsp:txXfrm>
    </dsp:sp>
    <dsp:sp modelId="{3FBBD334-A440-439C-B219-131089D491D7}">
      <dsp:nvSpPr>
        <dsp:cNvPr id="0" name=""/>
        <dsp:cNvSpPr/>
      </dsp:nvSpPr>
      <dsp:spPr>
        <a:xfrm>
          <a:off x="0" y="37872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Optimization</a:t>
          </a:r>
        </a:p>
      </dsp:txBody>
      <dsp:txXfrm>
        <a:off x="23417" y="3810694"/>
        <a:ext cx="5148435" cy="432866"/>
      </dsp:txXfrm>
    </dsp:sp>
    <dsp:sp modelId="{CEA73816-02C2-431B-8AE9-0360F1A5122D}">
      <dsp:nvSpPr>
        <dsp:cNvPr id="0" name=""/>
        <dsp:cNvSpPr/>
      </dsp:nvSpPr>
      <dsp:spPr>
        <a:xfrm>
          <a:off x="0" y="43245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Acknowledgement and </a:t>
          </a:r>
          <a:r>
            <a:rPr lang="en-US" sz="2000" kern="1200" dirty="0"/>
            <a:t>References</a:t>
          </a:r>
        </a:p>
      </dsp:txBody>
      <dsp:txXfrm>
        <a:off x="23417" y="4347994"/>
        <a:ext cx="5148435" cy="4328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37F8B-6CDA-4ED8-84A5-A7DAEE1ED570}">
      <dsp:nvSpPr>
        <dsp:cNvPr id="0" name=""/>
        <dsp:cNvSpPr/>
      </dsp:nvSpPr>
      <dsp:spPr>
        <a:xfrm>
          <a:off x="0" y="261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Summary</a:t>
          </a:r>
        </a:p>
      </dsp:txBody>
      <dsp:txXfrm>
        <a:off x="23417" y="49594"/>
        <a:ext cx="5148435" cy="432866"/>
      </dsp:txXfrm>
    </dsp:sp>
    <dsp:sp modelId="{DE097859-5A11-4876-ABDC-53BE8D492093}">
      <dsp:nvSpPr>
        <dsp:cNvPr id="0" name=""/>
        <dsp:cNvSpPr/>
      </dsp:nvSpPr>
      <dsp:spPr>
        <a:xfrm>
          <a:off x="0" y="5634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Introduction</a:t>
          </a:r>
        </a:p>
      </dsp:txBody>
      <dsp:txXfrm>
        <a:off x="23417" y="586894"/>
        <a:ext cx="5148435" cy="432866"/>
      </dsp:txXfrm>
    </dsp:sp>
    <dsp:sp modelId="{8E7CE953-9633-4AE0-8102-CA39EEA75DC2}">
      <dsp:nvSpPr>
        <dsp:cNvPr id="0" name=""/>
        <dsp:cNvSpPr/>
      </dsp:nvSpPr>
      <dsp:spPr>
        <a:xfrm>
          <a:off x="0" y="11007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Design RTL</a:t>
          </a:r>
        </a:p>
      </dsp:txBody>
      <dsp:txXfrm>
        <a:off x="23417" y="1124194"/>
        <a:ext cx="5148435" cy="432866"/>
      </dsp:txXfrm>
    </dsp:sp>
    <dsp:sp modelId="{B1896AFD-4E7A-4664-B756-8A776AF54679}">
      <dsp:nvSpPr>
        <dsp:cNvPr id="0" name=""/>
        <dsp:cNvSpPr/>
      </dsp:nvSpPr>
      <dsp:spPr>
        <a:xfrm>
          <a:off x="0" y="16380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Directed Testbench</a:t>
          </a:r>
        </a:p>
      </dsp:txBody>
      <dsp:txXfrm>
        <a:off x="23417" y="1661494"/>
        <a:ext cx="5148435" cy="432866"/>
      </dsp:txXfrm>
    </dsp:sp>
    <dsp:sp modelId="{733AC3BE-5D73-41C0-AA44-65F8BBF973C9}">
      <dsp:nvSpPr>
        <dsp:cNvPr id="0" name=""/>
        <dsp:cNvSpPr/>
      </dsp:nvSpPr>
      <dsp:spPr>
        <a:xfrm>
          <a:off x="0" y="21753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Layered Testbench</a:t>
          </a:r>
        </a:p>
      </dsp:txBody>
      <dsp:txXfrm>
        <a:off x="23417" y="2198794"/>
        <a:ext cx="5148435" cy="432866"/>
      </dsp:txXfrm>
    </dsp:sp>
    <dsp:sp modelId="{7458F84A-56AD-4C13-9D43-0A618A475F28}">
      <dsp:nvSpPr>
        <dsp:cNvPr id="0" name=""/>
        <dsp:cNvSpPr/>
      </dsp:nvSpPr>
      <dsp:spPr>
        <a:xfrm>
          <a:off x="0" y="27126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Synthesis</a:t>
          </a:r>
        </a:p>
      </dsp:txBody>
      <dsp:txXfrm>
        <a:off x="23417" y="2736094"/>
        <a:ext cx="5148435" cy="432866"/>
      </dsp:txXfrm>
    </dsp:sp>
    <dsp:sp modelId="{27EA81C7-4534-411F-A83B-9455757B4A4A}">
      <dsp:nvSpPr>
        <dsp:cNvPr id="0" name=""/>
        <dsp:cNvSpPr/>
      </dsp:nvSpPr>
      <dsp:spPr>
        <a:xfrm>
          <a:off x="0" y="3249977"/>
          <a:ext cx="5195269" cy="47970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PnR</a:t>
          </a:r>
          <a:r>
            <a:rPr lang="en-US" sz="2000" kern="1200" dirty="0"/>
            <a:t> with DRC </a:t>
          </a:r>
        </a:p>
      </dsp:txBody>
      <dsp:txXfrm>
        <a:off x="23417" y="3273394"/>
        <a:ext cx="5148435" cy="432866"/>
      </dsp:txXfrm>
    </dsp:sp>
    <dsp:sp modelId="{3FBBD334-A440-439C-B219-131089D491D7}">
      <dsp:nvSpPr>
        <dsp:cNvPr id="0" name=""/>
        <dsp:cNvSpPr/>
      </dsp:nvSpPr>
      <dsp:spPr>
        <a:xfrm>
          <a:off x="0" y="37872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Optimization</a:t>
          </a:r>
        </a:p>
      </dsp:txBody>
      <dsp:txXfrm>
        <a:off x="23417" y="3810694"/>
        <a:ext cx="5148435" cy="432866"/>
      </dsp:txXfrm>
    </dsp:sp>
    <dsp:sp modelId="{CEA73816-02C2-431B-8AE9-0360F1A5122D}">
      <dsp:nvSpPr>
        <dsp:cNvPr id="0" name=""/>
        <dsp:cNvSpPr/>
      </dsp:nvSpPr>
      <dsp:spPr>
        <a:xfrm>
          <a:off x="0" y="43245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Acknowledgement and </a:t>
          </a:r>
          <a:r>
            <a:rPr lang="en-US" sz="2000" kern="1200" dirty="0"/>
            <a:t>References</a:t>
          </a:r>
        </a:p>
      </dsp:txBody>
      <dsp:txXfrm>
        <a:off x="23417" y="4347994"/>
        <a:ext cx="5148435" cy="4328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37F8B-6CDA-4ED8-84A5-A7DAEE1ED570}">
      <dsp:nvSpPr>
        <dsp:cNvPr id="0" name=""/>
        <dsp:cNvSpPr/>
      </dsp:nvSpPr>
      <dsp:spPr>
        <a:xfrm>
          <a:off x="0" y="261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Summary</a:t>
          </a:r>
        </a:p>
      </dsp:txBody>
      <dsp:txXfrm>
        <a:off x="23417" y="49594"/>
        <a:ext cx="5148435" cy="432866"/>
      </dsp:txXfrm>
    </dsp:sp>
    <dsp:sp modelId="{DE097859-5A11-4876-ABDC-53BE8D492093}">
      <dsp:nvSpPr>
        <dsp:cNvPr id="0" name=""/>
        <dsp:cNvSpPr/>
      </dsp:nvSpPr>
      <dsp:spPr>
        <a:xfrm>
          <a:off x="0" y="5634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Introduction</a:t>
          </a:r>
        </a:p>
      </dsp:txBody>
      <dsp:txXfrm>
        <a:off x="23417" y="586894"/>
        <a:ext cx="5148435" cy="432866"/>
      </dsp:txXfrm>
    </dsp:sp>
    <dsp:sp modelId="{8E7CE953-9633-4AE0-8102-CA39EEA75DC2}">
      <dsp:nvSpPr>
        <dsp:cNvPr id="0" name=""/>
        <dsp:cNvSpPr/>
      </dsp:nvSpPr>
      <dsp:spPr>
        <a:xfrm>
          <a:off x="0" y="11007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Design RTL</a:t>
          </a:r>
        </a:p>
      </dsp:txBody>
      <dsp:txXfrm>
        <a:off x="23417" y="1124194"/>
        <a:ext cx="5148435" cy="432866"/>
      </dsp:txXfrm>
    </dsp:sp>
    <dsp:sp modelId="{B1896AFD-4E7A-4664-B756-8A776AF54679}">
      <dsp:nvSpPr>
        <dsp:cNvPr id="0" name=""/>
        <dsp:cNvSpPr/>
      </dsp:nvSpPr>
      <dsp:spPr>
        <a:xfrm>
          <a:off x="0" y="16380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Directed Testbench</a:t>
          </a:r>
        </a:p>
      </dsp:txBody>
      <dsp:txXfrm>
        <a:off x="23417" y="1661494"/>
        <a:ext cx="5148435" cy="432866"/>
      </dsp:txXfrm>
    </dsp:sp>
    <dsp:sp modelId="{733AC3BE-5D73-41C0-AA44-65F8BBF973C9}">
      <dsp:nvSpPr>
        <dsp:cNvPr id="0" name=""/>
        <dsp:cNvSpPr/>
      </dsp:nvSpPr>
      <dsp:spPr>
        <a:xfrm>
          <a:off x="0" y="21753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Layered Testbench</a:t>
          </a:r>
        </a:p>
      </dsp:txBody>
      <dsp:txXfrm>
        <a:off x="23417" y="2198794"/>
        <a:ext cx="5148435" cy="432866"/>
      </dsp:txXfrm>
    </dsp:sp>
    <dsp:sp modelId="{7458F84A-56AD-4C13-9D43-0A618A475F28}">
      <dsp:nvSpPr>
        <dsp:cNvPr id="0" name=""/>
        <dsp:cNvSpPr/>
      </dsp:nvSpPr>
      <dsp:spPr>
        <a:xfrm>
          <a:off x="0" y="27126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Synthesis</a:t>
          </a:r>
        </a:p>
      </dsp:txBody>
      <dsp:txXfrm>
        <a:off x="23417" y="2736094"/>
        <a:ext cx="5148435" cy="432866"/>
      </dsp:txXfrm>
    </dsp:sp>
    <dsp:sp modelId="{27EA81C7-4534-411F-A83B-9455757B4A4A}">
      <dsp:nvSpPr>
        <dsp:cNvPr id="0" name=""/>
        <dsp:cNvSpPr/>
      </dsp:nvSpPr>
      <dsp:spPr>
        <a:xfrm>
          <a:off x="0" y="32499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PnR</a:t>
          </a:r>
          <a:r>
            <a:rPr lang="en-US" sz="2000" kern="1200" dirty="0"/>
            <a:t> with DRC</a:t>
          </a:r>
        </a:p>
      </dsp:txBody>
      <dsp:txXfrm>
        <a:off x="23417" y="3273394"/>
        <a:ext cx="5148435" cy="432866"/>
      </dsp:txXfrm>
    </dsp:sp>
    <dsp:sp modelId="{3FBBD334-A440-439C-B219-131089D491D7}">
      <dsp:nvSpPr>
        <dsp:cNvPr id="0" name=""/>
        <dsp:cNvSpPr/>
      </dsp:nvSpPr>
      <dsp:spPr>
        <a:xfrm>
          <a:off x="0" y="3787277"/>
          <a:ext cx="5195269" cy="47970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Optimization Summary</a:t>
          </a:r>
        </a:p>
      </dsp:txBody>
      <dsp:txXfrm>
        <a:off x="23417" y="3810694"/>
        <a:ext cx="5148435" cy="432866"/>
      </dsp:txXfrm>
    </dsp:sp>
    <dsp:sp modelId="{CEA73816-02C2-431B-8AE9-0360F1A5122D}">
      <dsp:nvSpPr>
        <dsp:cNvPr id="0" name=""/>
        <dsp:cNvSpPr/>
      </dsp:nvSpPr>
      <dsp:spPr>
        <a:xfrm>
          <a:off x="0" y="4324577"/>
          <a:ext cx="5195269" cy="47970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Acknowledgement and </a:t>
          </a:r>
          <a:r>
            <a:rPr lang="en-US" sz="2000" kern="1200" dirty="0"/>
            <a:t>References</a:t>
          </a:r>
        </a:p>
      </dsp:txBody>
      <dsp:txXfrm>
        <a:off x="23417" y="4347994"/>
        <a:ext cx="5148435" cy="432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0F265C-9DF2-E8FB-C281-49A95720C6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88A12-072E-E9DD-75D8-792036B5CA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F0298-9D9B-42EE-9FBC-5BF5BA8C94E8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286D79-EFC6-014D-40F3-68F8FB024E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A9D36-8240-DBBB-128E-9E573BE9AC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C436C1-A97E-48B9-A38A-E4B8449736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4307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F15EC-E103-EA4C-8F3D-F70BFBFE368F}" type="datetimeFigureOut">
              <a:rPr lang="en-BD" smtClean="0"/>
              <a:t>12/13/2024</a:t>
            </a:fld>
            <a:endParaRPr lang="en-B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5D39E-BF79-5044-9B9C-292D64001D90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300343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we can see the carry equation becomes very complex as the number of bits increases. For bit position 15, we would need: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One 16-input OR gate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15 AND gates with input sizes ranging from 2 to 16 This makes the implementation impractical due to large fan-in requirements.</a:t>
            </a:r>
          </a:p>
          <a:p>
            <a:r>
              <a:rPr lang="en-US" dirty="0"/>
              <a:t>9+</a:t>
            </a:r>
          </a:p>
          <a:p>
            <a:r>
              <a:rPr lang="en-US" dirty="0">
                <a:effectLst/>
              </a:rPr>
              <a:t>Let me help you analyze the delays for 16-bit addition comparing a one-level CLA with directly implementing a 16-bit CLA.</a:t>
            </a:r>
          </a:p>
          <a:p>
            <a:r>
              <a:rPr lang="en-US" dirty="0">
                <a:effectLst/>
              </a:rPr>
              <a:t>For your 4-bit x 4 CLA implementation: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Total bits (n) = 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Group size (m) = 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Number of groups = n/m = 4</a:t>
            </a:r>
          </a:p>
          <a:p>
            <a:pPr>
              <a:buFont typeface="+mj-lt"/>
              <a:buAutoNum type="arabicPeriod"/>
            </a:pPr>
            <a:r>
              <a:rPr lang="en-US" dirty="0">
                <a:effectLst/>
              </a:rPr>
              <a:t>For a direct 16-bit CLA implementation: From equation 2.41, we can see the carry equation becomes very complex as the number of bits increases. For bit position 15, we would need: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One 16-input OR gate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15 AND gates with input sizes ranging from 2 to 16 This makes the implementation impractical due to large fan-in requirements.</a:t>
            </a:r>
          </a:p>
          <a:p>
            <a:pPr algn="l" rtl="0" latinLnBrk="0"/>
            <a:r>
              <a:rPr lang="en-US" dirty="0">
                <a:solidFill>
                  <a:srgbClr val="ABB2BF"/>
                </a:solidFill>
                <a:effectLst/>
                <a:latin typeface="Fira Code" panose="020F0502020204030204" pitchFamily="49" charset="0"/>
              </a:rPr>
              <a:t>T1-CLA = </a:t>
            </a:r>
            <a:r>
              <a:rPr lang="en-US" dirty="0" err="1">
                <a:solidFill>
                  <a:srgbClr val="ABB2BF"/>
                </a:solidFill>
                <a:effectLst/>
                <a:latin typeface="Fira Code" panose="020F0502020204030204" pitchFamily="49" charset="0"/>
              </a:rPr>
              <a:t>ta,g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F0502020204030204" pitchFamily="49" charset="0"/>
              </a:rPr>
              <a:t> + (n/m)</a:t>
            </a:r>
            <a:r>
              <a:rPr lang="en-US" dirty="0" err="1">
                <a:solidFill>
                  <a:srgbClr val="ABB2BF"/>
                </a:solidFill>
                <a:effectLst/>
                <a:latin typeface="Fira Code" panose="020F0502020204030204" pitchFamily="49" charset="0"/>
              </a:rPr>
              <a:t>tclg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F0502020204030204" pitchFamily="49" charset="0"/>
              </a:rPr>
              <a:t> + </a:t>
            </a:r>
            <a:r>
              <a:rPr lang="en-US" dirty="0" err="1">
                <a:solidFill>
                  <a:srgbClr val="ABB2BF"/>
                </a:solidFill>
                <a:effectLst/>
                <a:latin typeface="Fira Code" panose="020F0502020204030204" pitchFamily="49" charset="0"/>
              </a:rPr>
              <a:t>ts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F0502020204030204" pitchFamily="49" charset="0"/>
              </a:rPr>
              <a:t> = </a:t>
            </a:r>
            <a:r>
              <a:rPr lang="en-US" dirty="0" err="1">
                <a:solidFill>
                  <a:srgbClr val="ABB2BF"/>
                </a:solidFill>
                <a:effectLst/>
                <a:latin typeface="Fira Code" panose="020F0502020204030204" pitchFamily="49" charset="0"/>
              </a:rPr>
              <a:t>ta,g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F0502020204030204" pitchFamily="49" charset="0"/>
              </a:rPr>
              <a:t> + (16/4)</a:t>
            </a:r>
            <a:r>
              <a:rPr lang="en-US" dirty="0" err="1">
                <a:solidFill>
                  <a:srgbClr val="ABB2BF"/>
                </a:solidFill>
                <a:effectLst/>
                <a:latin typeface="Fira Code" panose="020F0502020204030204" pitchFamily="49" charset="0"/>
              </a:rPr>
              <a:t>tclg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F0502020204030204" pitchFamily="49" charset="0"/>
              </a:rPr>
              <a:t> + </a:t>
            </a:r>
            <a:r>
              <a:rPr lang="en-US" dirty="0" err="1">
                <a:solidFill>
                  <a:srgbClr val="ABB2BF"/>
                </a:solidFill>
                <a:effectLst/>
                <a:latin typeface="Fira Code" panose="020F0502020204030204" pitchFamily="49" charset="0"/>
              </a:rPr>
              <a:t>ts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F0502020204030204" pitchFamily="49" charset="0"/>
              </a:rPr>
              <a:t> = </a:t>
            </a:r>
            <a:r>
              <a:rPr lang="en-US" dirty="0" err="1">
                <a:solidFill>
                  <a:srgbClr val="ABB2BF"/>
                </a:solidFill>
                <a:effectLst/>
                <a:latin typeface="Fira Code" panose="020F0502020204030204" pitchFamily="49" charset="0"/>
              </a:rPr>
              <a:t>ta,g</a:t>
            </a:r>
            <a:r>
              <a:rPr lang="en-US" dirty="0">
                <a:solidFill>
                  <a:srgbClr val="ABB2BF"/>
                </a:solidFill>
                <a:effectLst/>
                <a:latin typeface="Fira Code" panose="020F0502020204030204" pitchFamily="49" charset="0"/>
              </a:rPr>
              <a:t> + 4tclg + </a:t>
            </a:r>
            <a:r>
              <a:rPr lang="en-US" dirty="0" err="1">
                <a:solidFill>
                  <a:srgbClr val="ABB2BF"/>
                </a:solidFill>
                <a:effectLst/>
                <a:latin typeface="Fira Code" panose="020F0502020204030204" pitchFamily="49" charset="0"/>
              </a:rPr>
              <a:t>ts</a:t>
            </a:r>
            <a:endParaRPr lang="en-US" dirty="0">
              <a:solidFill>
                <a:srgbClr val="ABB2BF"/>
              </a:solidFill>
              <a:effectLst/>
              <a:latin typeface="Fira Code" panose="020F0502020204030204" pitchFamily="49" charset="0"/>
            </a:endParaRPr>
          </a:p>
          <a:p>
            <a:r>
              <a:rPr lang="en-US" dirty="0">
                <a:effectLst/>
              </a:rPr>
              <a:t>Where: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ta,g</a:t>
            </a:r>
            <a:r>
              <a:rPr lang="en-US" dirty="0">
                <a:effectLst/>
              </a:rPr>
              <a:t> = Time to compute generate and propagate signals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tclg</a:t>
            </a:r>
            <a:r>
              <a:rPr lang="en-US" dirty="0">
                <a:effectLst/>
              </a:rPr>
              <a:t> = Time for carry lookahead generator (much smaller for 4-bit groups)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effectLst/>
              </a:rPr>
              <a:t>ts</a:t>
            </a:r>
            <a:r>
              <a:rPr lang="en-US" dirty="0">
                <a:effectLst/>
              </a:rPr>
              <a:t> = Time to compute final sum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D39E-BF79-5044-9B9C-292D64001D90}" type="slidenum">
              <a:rPr lang="en-BD" smtClean="0"/>
              <a:t>10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542738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A39F7-B8A5-07B3-FF0A-6D580CC0C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492561-CD62-A932-6C2C-84F5BE3A81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664DBC-D56B-8277-9BCB-D754CBA89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For a direct 16-bit CLA implementation: From equation 2.41, we can see the carry equation becomes very complex as the number of bits increases. For bit position 15, we would need: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One 16-input OR gate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15 AND </a:t>
            </a:r>
            <a:r>
              <a:rPr lang="en-US" dirty="0"/>
              <a:t>gates with input sizes ranging from 2 to 16 This makes the implementation impractical due to large fan-in requirements.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ta,g</a:t>
            </a:r>
            <a:r>
              <a:rPr lang="en-US" dirty="0"/>
              <a:t> = Time to compute </a:t>
            </a:r>
            <a:r>
              <a:rPr lang="en-US"/>
              <a:t>generate and </a:t>
            </a:r>
            <a:r>
              <a:rPr lang="en-US" dirty="0"/>
              <a:t>propagate signals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tclg</a:t>
            </a:r>
            <a:r>
              <a:rPr lang="en-US" dirty="0"/>
              <a:t> = Time for carry lookahead generator (much smaller for 4-bit groups)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ts</a:t>
            </a:r>
            <a:r>
              <a:rPr lang="en-US" dirty="0"/>
              <a:t> = Time to compute final sum</a:t>
            </a:r>
          </a:p>
          <a:p>
            <a:r>
              <a:rPr lang="en-US" dirty="0"/>
              <a:t>The advantages of this approach:</a:t>
            </a:r>
          </a:p>
          <a:p>
            <a:pPr>
              <a:buFont typeface="+mj-lt"/>
              <a:buAutoNum type="arabicPeriod"/>
            </a:pPr>
            <a:r>
              <a:rPr lang="en-US" dirty="0"/>
              <a:t>Each CLA block only needs </a:t>
            </a:r>
            <a:r>
              <a:rPr lang="en-US"/>
              <a:t>to handle </a:t>
            </a:r>
            <a:r>
              <a:rPr lang="en-US" dirty="0"/>
              <a:t>4 bits, so: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Maximum OR gate input = 5 (vs 16)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Maximum AND </a:t>
            </a:r>
            <a:r>
              <a:rPr lang="en-US" dirty="0"/>
              <a:t>gate input = 5 (vs 16)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Reduced </a:t>
            </a:r>
            <a:r>
              <a:rPr lang="en-US"/>
              <a:t>complexity and </a:t>
            </a:r>
            <a:r>
              <a:rPr lang="en-US" dirty="0"/>
              <a:t>fan-in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Faster </a:t>
            </a:r>
            <a:r>
              <a:rPr lang="en-US" dirty="0" err="1"/>
              <a:t>tclg</a:t>
            </a:r>
            <a:r>
              <a:rPr lang="en-US" dirty="0"/>
              <a:t> due to simpler logic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00B72-EA02-DF9A-617E-D9DA49FFB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D39E-BF79-5044-9B9C-292D64001D90}" type="slidenum">
              <a:rPr lang="en-BD" smtClean="0"/>
              <a:t>11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626153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7B9A1-E495-3C50-DA60-CEFDEC7A2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69B192-C708-EC25-3A6F-54DD8804A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1281A2-435D-C645-1B29-3F119B807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For a direct 16-bit CLA implementation: From equation 2.41, we can see the carry equation becomes very complex as the number of bits increases. For bit position 15, we would need: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One 16-input OR gate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15 AND </a:t>
            </a:r>
            <a:r>
              <a:rPr lang="en-US" dirty="0"/>
              <a:t>gates with input sizes ranging from 2 to 16 This makes the implementation impractical due to large fan-in requirements.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ta,g</a:t>
            </a:r>
            <a:r>
              <a:rPr lang="en-US" dirty="0"/>
              <a:t> = Time to compute </a:t>
            </a:r>
            <a:r>
              <a:rPr lang="en-US"/>
              <a:t>generate and </a:t>
            </a:r>
            <a:r>
              <a:rPr lang="en-US" dirty="0"/>
              <a:t>propagate signals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tclg</a:t>
            </a:r>
            <a:r>
              <a:rPr lang="en-US" dirty="0"/>
              <a:t> = Time for carry lookahead generator (much smaller for 4-bit groups)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ts</a:t>
            </a:r>
            <a:r>
              <a:rPr lang="en-US" dirty="0"/>
              <a:t> = Time to compute final sum</a:t>
            </a:r>
          </a:p>
          <a:p>
            <a:r>
              <a:rPr lang="en-US" dirty="0"/>
              <a:t>The advantages of this approach:</a:t>
            </a:r>
          </a:p>
          <a:p>
            <a:pPr>
              <a:buFont typeface="+mj-lt"/>
              <a:buAutoNum type="arabicPeriod"/>
            </a:pPr>
            <a:r>
              <a:rPr lang="en-US" dirty="0"/>
              <a:t>Each CLA block only needs </a:t>
            </a:r>
            <a:r>
              <a:rPr lang="en-US"/>
              <a:t>to handle </a:t>
            </a:r>
            <a:r>
              <a:rPr lang="en-US" dirty="0"/>
              <a:t>4 bits, so: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Maximum OR gate input = 5 (vs 16)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Maximum AND </a:t>
            </a:r>
            <a:r>
              <a:rPr lang="en-US" dirty="0"/>
              <a:t>gate input = 5 (vs 16)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Reduced </a:t>
            </a:r>
            <a:r>
              <a:rPr lang="en-US"/>
              <a:t>complexity and </a:t>
            </a:r>
            <a:r>
              <a:rPr lang="en-US" dirty="0"/>
              <a:t>fan-in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Faster </a:t>
            </a:r>
            <a:r>
              <a:rPr lang="en-US" dirty="0" err="1"/>
              <a:t>tclg</a:t>
            </a:r>
            <a:r>
              <a:rPr lang="en-US" dirty="0"/>
              <a:t> due to simpler logic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4B160-7CFD-7079-A1C3-2D88659D2B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D39E-BF79-5044-9B9C-292D64001D90}" type="slidenum">
              <a:rPr lang="en-BD" smtClean="0"/>
              <a:t>12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701301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7073C-D227-8C93-4511-BEBF8AA5B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4E8505-FCB2-8078-D8BE-917BC6EF35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386E9F-F13C-7866-3380-F894F5C75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For a direct 16-bit CLA implementation: From equation 2.41, we can see the carry equation becomes very complex as the number of bits increases. For bit position 15, we would need: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One 16-input OR gate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15 AND </a:t>
            </a:r>
            <a:r>
              <a:rPr lang="en-US" dirty="0"/>
              <a:t>gates with input sizes ranging from 2 to 16 This makes the implementation impractical due to large fan-in requirements.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ta,g</a:t>
            </a:r>
            <a:r>
              <a:rPr lang="en-US" dirty="0"/>
              <a:t> = Time to compute </a:t>
            </a:r>
            <a:r>
              <a:rPr lang="en-US"/>
              <a:t>generate and </a:t>
            </a:r>
            <a:r>
              <a:rPr lang="en-US" dirty="0"/>
              <a:t>propagate signals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tclg</a:t>
            </a:r>
            <a:r>
              <a:rPr lang="en-US" dirty="0"/>
              <a:t> = Time for carry lookahead generator (much smaller for 4-bit groups)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ts</a:t>
            </a:r>
            <a:r>
              <a:rPr lang="en-US" dirty="0"/>
              <a:t> = Time to compute final sum</a:t>
            </a:r>
          </a:p>
          <a:p>
            <a:r>
              <a:rPr lang="en-US" dirty="0"/>
              <a:t>The advantages of this approach:</a:t>
            </a:r>
          </a:p>
          <a:p>
            <a:pPr>
              <a:buFont typeface="+mj-lt"/>
              <a:buAutoNum type="arabicPeriod"/>
            </a:pPr>
            <a:r>
              <a:rPr lang="en-US" dirty="0"/>
              <a:t>Each CLA block only needs </a:t>
            </a:r>
            <a:r>
              <a:rPr lang="en-US"/>
              <a:t>to handle </a:t>
            </a:r>
            <a:r>
              <a:rPr lang="en-US" dirty="0"/>
              <a:t>4 bits, so: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Maximum OR gate input = 5 (vs 16)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Maximum AND </a:t>
            </a:r>
            <a:r>
              <a:rPr lang="en-US" dirty="0"/>
              <a:t>gate input = 5 (vs 16)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Reduced </a:t>
            </a:r>
            <a:r>
              <a:rPr lang="en-US"/>
              <a:t>complexity and </a:t>
            </a:r>
            <a:r>
              <a:rPr lang="en-US" dirty="0"/>
              <a:t>fan-in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Faster </a:t>
            </a:r>
            <a:r>
              <a:rPr lang="en-US" dirty="0" err="1"/>
              <a:t>tclg</a:t>
            </a:r>
            <a:r>
              <a:rPr lang="en-US" dirty="0"/>
              <a:t> due to simpler logic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6D34D-7605-730F-FBA4-1CFB7BF6D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D39E-BF79-5044-9B9C-292D64001D90}" type="slidenum">
              <a:rPr lang="en-BD" smtClean="0"/>
              <a:t>13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5541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D39E-BF79-5044-9B9C-292D64001D90}" type="slidenum">
              <a:rPr lang="en-BD" smtClean="0"/>
              <a:t>24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405919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D39E-BF79-5044-9B9C-292D64001D90}" type="slidenum">
              <a:rPr lang="en-BD" smtClean="0"/>
              <a:t>26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173854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EE7E1-0B4F-3D19-9F91-FD344527D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DE96A6-59B0-3EF5-C4E1-39D303E0FA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E0C364-AE9E-10C3-1607-09FF40596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A63C8-8E2F-5E9C-37FB-FCD38DC408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D39E-BF79-5044-9B9C-292D64001D90}" type="slidenum">
              <a:rPr lang="en-BD" smtClean="0"/>
              <a:t>27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367655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D874F-6792-44D0-A9E6-B11303876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D0B264-B411-DA23-91A1-D77F7C69C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71841D-EC61-5AF2-14EB-4DC396D0C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For a direct 16-bit CLA implementation: From equation 2.41, we can see the carry equation becomes very complex as the number of bits increases. For bit position 15, we would need: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One 16-input OR gate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15 AND </a:t>
            </a:r>
            <a:r>
              <a:rPr lang="en-US" dirty="0"/>
              <a:t>gates with input sizes ranging from 2 to 16 This makes the implementation impractical due to large fan-in requirements.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ta,g</a:t>
            </a:r>
            <a:r>
              <a:rPr lang="en-US" dirty="0"/>
              <a:t> = Time to compute </a:t>
            </a:r>
            <a:r>
              <a:rPr lang="en-US"/>
              <a:t>generate and </a:t>
            </a:r>
            <a:r>
              <a:rPr lang="en-US" dirty="0"/>
              <a:t>propagate signals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tclg</a:t>
            </a:r>
            <a:r>
              <a:rPr lang="en-US" dirty="0"/>
              <a:t> = Time for carry lookahead generator (much smaller for 4-bit groups)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ts</a:t>
            </a:r>
            <a:r>
              <a:rPr lang="en-US" dirty="0"/>
              <a:t> = Time to compute final sum</a:t>
            </a:r>
          </a:p>
          <a:p>
            <a:r>
              <a:rPr lang="en-US" dirty="0"/>
              <a:t>The advantages of this approach:</a:t>
            </a:r>
          </a:p>
          <a:p>
            <a:pPr>
              <a:buFont typeface="+mj-lt"/>
              <a:buAutoNum type="arabicPeriod"/>
            </a:pPr>
            <a:r>
              <a:rPr lang="en-US" dirty="0"/>
              <a:t>Each CLA block only needs </a:t>
            </a:r>
            <a:r>
              <a:rPr lang="en-US"/>
              <a:t>to handle </a:t>
            </a:r>
            <a:r>
              <a:rPr lang="en-US" dirty="0"/>
              <a:t>4 bits, so: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Maximum OR gate input = 5 (vs 16)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Maximum AND </a:t>
            </a:r>
            <a:r>
              <a:rPr lang="en-US" dirty="0"/>
              <a:t>gate input = 5 (vs 16)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Reduced </a:t>
            </a:r>
            <a:r>
              <a:rPr lang="en-US"/>
              <a:t>complexity and </a:t>
            </a:r>
            <a:r>
              <a:rPr lang="en-US" dirty="0"/>
              <a:t>fan-in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Faster </a:t>
            </a:r>
            <a:r>
              <a:rPr lang="en-US" dirty="0" err="1"/>
              <a:t>tclg</a:t>
            </a:r>
            <a:r>
              <a:rPr lang="en-US" dirty="0"/>
              <a:t> due to simpler logic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005F5-1B66-73DC-F13B-419BD181F2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D39E-BF79-5044-9B9C-292D64001D90}" type="slidenum">
              <a:rPr lang="en-BD" smtClean="0"/>
              <a:t>57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77259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62F7C-3B91-F96C-02E7-331D0DF07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48B63-8E21-88ED-BAF5-22B10A959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B34C4E-7C2B-2E5B-0CE3-94490FF75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For a direct 16-bit CLA implementation: From equation 2.41, we can see the carry equation becomes very complex as the number of bits increases. For bit position 15, we would need: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One 16-input OR gate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15 AND </a:t>
            </a:r>
            <a:r>
              <a:rPr lang="en-US" dirty="0"/>
              <a:t>gates with input sizes ranging from 2 to 16 This makes the implementation impractical due to large fan-in requirements.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ta,g</a:t>
            </a:r>
            <a:r>
              <a:rPr lang="en-US" dirty="0"/>
              <a:t> = Time to compute </a:t>
            </a:r>
            <a:r>
              <a:rPr lang="en-US"/>
              <a:t>generate and </a:t>
            </a:r>
            <a:r>
              <a:rPr lang="en-US" dirty="0"/>
              <a:t>propagate signals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tclg</a:t>
            </a:r>
            <a:r>
              <a:rPr lang="en-US" dirty="0"/>
              <a:t> = Time for carry lookahead generator (much smaller for 4-bit groups)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ts</a:t>
            </a:r>
            <a:r>
              <a:rPr lang="en-US" dirty="0"/>
              <a:t> = Time to compute final sum</a:t>
            </a:r>
          </a:p>
          <a:p>
            <a:r>
              <a:rPr lang="en-US" dirty="0"/>
              <a:t>The advantages of this approach:</a:t>
            </a:r>
          </a:p>
          <a:p>
            <a:pPr>
              <a:buFont typeface="+mj-lt"/>
              <a:buAutoNum type="arabicPeriod"/>
            </a:pPr>
            <a:r>
              <a:rPr lang="en-US" dirty="0"/>
              <a:t>Each CLA block only needs </a:t>
            </a:r>
            <a:r>
              <a:rPr lang="en-US"/>
              <a:t>to handle </a:t>
            </a:r>
            <a:r>
              <a:rPr lang="en-US" dirty="0"/>
              <a:t>4 bits, so: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Maximum OR gate input = 5 (vs 16)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Maximum AND </a:t>
            </a:r>
            <a:r>
              <a:rPr lang="en-US" dirty="0"/>
              <a:t>gate input = 5 (vs 16)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Reduced </a:t>
            </a:r>
            <a:r>
              <a:rPr lang="en-US"/>
              <a:t>complexity and </a:t>
            </a:r>
            <a:r>
              <a:rPr lang="en-US" dirty="0"/>
              <a:t>fan-in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Faster </a:t>
            </a:r>
            <a:r>
              <a:rPr lang="en-US" dirty="0" err="1"/>
              <a:t>tclg</a:t>
            </a:r>
            <a:r>
              <a:rPr lang="en-US" dirty="0"/>
              <a:t> due to simpler logic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D2011-0D74-8385-6AFF-75A94EF27C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5D39E-BF79-5044-9B9C-292D64001D90}" type="slidenum">
              <a:rPr lang="en-BD" smtClean="0"/>
              <a:t>58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857749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Title of the Project</a:t>
            </a:r>
            <a:endParaRPr lang="en-BD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C9C879-EF2D-BA4E-B6A9-D4377737278E}"/>
              </a:ext>
            </a:extLst>
          </p:cNvPr>
          <p:cNvSpPr/>
          <p:nvPr userDrawn="1"/>
        </p:nvSpPr>
        <p:spPr>
          <a:xfrm>
            <a:off x="0" y="0"/>
            <a:ext cx="12192000" cy="15622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D" sz="2400">
                <a:latin typeface="Arial" panose="020B0604020202020204" pitchFamily="34" charset="0"/>
                <a:cs typeface="Arial" panose="020B0604020202020204" pitchFamily="34" charset="0"/>
              </a:rPr>
              <a:t>EEE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xxx</a:t>
            </a:r>
            <a:r>
              <a:rPr lang="en-BD" sz="240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Course Title</a:t>
            </a:r>
            <a:r>
              <a:rPr lang="en-BD" sz="2400">
                <a:latin typeface="Arial" panose="020B0604020202020204" pitchFamily="34" charset="0"/>
                <a:cs typeface="Arial" panose="020B0604020202020204" pitchFamily="34" charset="0"/>
              </a:rPr>
              <a:t> Laboratory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BD" sz="2800">
                <a:latin typeface="Arial" panose="020B0604020202020204" pitchFamily="34" charset="0"/>
                <a:cs typeface="Arial" panose="020B0604020202020204" pitchFamily="34" charset="0"/>
              </a:rPr>
              <a:t>Jan 202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BD" sz="2800">
                <a:latin typeface="Arial" panose="020B0604020202020204" pitchFamily="34" charset="0"/>
                <a:cs typeface="Arial" panose="020B0604020202020204" pitchFamily="34" charset="0"/>
              </a:rPr>
              <a:t>Level-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BD" sz="2800">
                <a:latin typeface="Arial" panose="020B0604020202020204" pitchFamily="34" charset="0"/>
                <a:cs typeface="Arial" panose="020B0604020202020204" pitchFamily="34" charset="0"/>
              </a:rPr>
              <a:t> Term-I Section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en-BD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BD" sz="3600">
                <a:latin typeface="Arial" panose="020B0604020202020204" pitchFamily="34" charset="0"/>
                <a:cs typeface="Arial" panose="020B0604020202020204" pitchFamily="34" charset="0"/>
              </a:rPr>
              <a:t>Final Project Demonstration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99C6A4-662A-4C47-AB70-4A7A449F40AE}"/>
              </a:ext>
            </a:extLst>
          </p:cNvPr>
          <p:cNvSpPr/>
          <p:nvPr userDrawn="1"/>
        </p:nvSpPr>
        <p:spPr>
          <a:xfrm>
            <a:off x="0" y="5968657"/>
            <a:ext cx="12192000" cy="88934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865755" algn="ctr"/>
                <a:tab pos="5731510" algn="r"/>
              </a:tabLst>
            </a:pPr>
            <a:r>
              <a:rPr lang="en-US" sz="1800" cap="small" spc="1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Bangladesh University of </a:t>
            </a:r>
            <a:r>
              <a:rPr lang="en-US" sz="1800" cap="small" spc="16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Engineering and </a:t>
            </a:r>
            <a:r>
              <a:rPr lang="en-US" sz="1800" cap="small" spc="1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Technology</a:t>
            </a:r>
            <a:endParaRPr lang="en-GB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1800" cap="small" spc="1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Department of </a:t>
            </a:r>
            <a:r>
              <a:rPr lang="en-US" sz="1800" cap="small" spc="16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Electrical and </a:t>
            </a:r>
            <a:r>
              <a:rPr lang="en-US" sz="1800" cap="small" spc="16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Electronic Engineering</a:t>
            </a:r>
            <a:endParaRPr lang="en-B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9B5FDC4-269D-0A46-8DED-E482158D83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4048"/>
          <a:stretch/>
        </p:blipFill>
        <p:spPr>
          <a:xfrm>
            <a:off x="1682496" y="6046044"/>
            <a:ext cx="793630" cy="7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92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9038-E67C-F32D-3A4E-49766B9C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EEE 468 (2022) – Final Project Group A.XY</a:t>
            </a:r>
            <a:endParaRPr lang="en-B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79AD-4F4B-2A08-E54B-560665B9A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BD"/>
              <a:t>Title of the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C4AE-B903-2951-368D-1CD59AE1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219430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7A532869-E847-B04C-9454-B1BBC68D6D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(2022) – Final Project Group A.XY</a:t>
            </a:r>
            <a:endParaRPr lang="en-BD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39C3B094-71D1-654C-855E-07B8BFC1B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BD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4237455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3AA596F9-6385-224E-8B6A-509678335D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(2022) – Final Project Group A.XY</a:t>
            </a:r>
            <a:endParaRPr lang="en-BD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1CB05F73-B36B-5A48-81EA-E76B13575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BD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18402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4A8BE3A-860F-304A-9628-0D1C6721E9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(2022) – Final Project Group A.XY</a:t>
            </a:r>
            <a:endParaRPr lang="en-BD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8BF763A-9E9F-6745-958E-87128C40B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BD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1448220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‹#›</a:t>
            </a:fld>
            <a:endParaRPr lang="en-BD"/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7E522AF0-01E9-C04B-A4BD-1E790BA6B0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(2022) – Final Project Group A.XY</a:t>
            </a:r>
            <a:endParaRPr lang="en-BD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6FE88DDB-FE65-5846-A692-EED395E9C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6153150" cy="375412"/>
          </a:xfrm>
        </p:spPr>
        <p:txBody>
          <a:bodyPr/>
          <a:lstStyle/>
          <a:p>
            <a:r>
              <a:rPr lang="en-BD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970478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52ED7D-C8C9-FC45-9D41-2B197068D5F8}"/>
              </a:ext>
            </a:extLst>
          </p:cNvPr>
          <p:cNvSpPr/>
          <p:nvPr userDrawn="1"/>
        </p:nvSpPr>
        <p:spPr>
          <a:xfrm>
            <a:off x="1" y="6457189"/>
            <a:ext cx="12192000" cy="4131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9714"/>
            <a:ext cx="10058400" cy="7290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493520"/>
            <a:ext cx="10058400" cy="4541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0950" y="6501638"/>
            <a:ext cx="521970" cy="3085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E9C29D53-9981-884B-B5B6-B5743DF81FD1}" type="slidenum">
              <a:rPr lang="en-BD" smtClean="0"/>
              <a:pPr/>
              <a:t>‹#›</a:t>
            </a:fld>
            <a:endParaRPr lang="en-BD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D083A58-BF4A-C247-A39E-31621332A2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84048"/>
          <a:stretch/>
        </p:blipFill>
        <p:spPr>
          <a:xfrm>
            <a:off x="51125" y="6457189"/>
            <a:ext cx="381361" cy="352979"/>
          </a:xfrm>
          <a:prstGeom prst="rect">
            <a:avLst/>
          </a:prstGeom>
        </p:spPr>
      </p:pic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576C60AE-BF9F-E948-A464-57EC6013B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2486" y="6501637"/>
            <a:ext cx="3968064" cy="3941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/>
              <a:t>EEE </a:t>
            </a:r>
            <a:r>
              <a:rPr lang="en-US" err="1"/>
              <a:t>xyz</a:t>
            </a:r>
            <a:r>
              <a:rPr lang="en-US"/>
              <a:t> (202z) – Final Project Group A.XY</a:t>
            </a:r>
            <a:endParaRPr lang="en-BD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DCD1120D-AD02-624F-AC7B-A52A109EC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00550" y="6507645"/>
            <a:ext cx="5000625" cy="375412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BD"/>
              <a:t>Title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415582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3" r:id="rId3"/>
    <p:sldLayoutId id="2147483714" r:id="rId4"/>
    <p:sldLayoutId id="2147483715" r:id="rId5"/>
    <p:sldLayoutId id="2147483716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patents.google.com/patent/US2966305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6C925-AD3C-084C-A393-173805EA7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4639" y="1330646"/>
            <a:ext cx="9068586" cy="1580405"/>
          </a:xfrm>
        </p:spPr>
        <p:txBody>
          <a:bodyPr/>
          <a:lstStyle/>
          <a:p>
            <a:r>
              <a:rPr lang="en-US" sz="4000" b="1" cap="none" dirty="0">
                <a:latin typeface="Arial" panose="020B0604020202020204" pitchFamily="34" charset="0"/>
                <a:cs typeface="Arial" panose="020B0604020202020204" pitchFamily="34" charset="0"/>
              </a:rPr>
              <a:t>16-bit Carry-Lookahead Adder</a:t>
            </a:r>
            <a:endParaRPr lang="en-BD" sz="40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D4ABD83-8F2E-FD4E-B18C-2299D6E2E152}"/>
              </a:ext>
            </a:extLst>
          </p:cNvPr>
          <p:cNvSpPr txBox="1">
            <a:spLocks/>
          </p:cNvSpPr>
          <p:nvPr/>
        </p:nvSpPr>
        <p:spPr>
          <a:xfrm>
            <a:off x="2250338" y="2382011"/>
            <a:ext cx="7309555" cy="17551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 spc="8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Tx/>
              <a:buFont typeface="Garamond" pitchFamily="18" charset="0"/>
              <a:buNone/>
              <a:tabLst/>
              <a:defRPr/>
            </a:pPr>
            <a:r>
              <a:rPr kumimoji="0" lang="en-BD" sz="2800" b="0" i="0" u="none" strike="noStrike" kern="1200" cap="small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Submitted by – </a:t>
            </a:r>
            <a:r>
              <a:rPr kumimoji="0" lang="en-US" sz="2800" b="0" i="0" u="none" strike="noStrike" kern="1200" cap="small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G2-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Tx/>
              <a:buFont typeface="Garamond" pitchFamily="18" charset="0"/>
              <a:buNone/>
              <a:tabLst/>
              <a:defRPr/>
            </a:pPr>
            <a:r>
              <a:rPr kumimoji="0" lang="en-US" sz="2800" b="0" i="0" u="none" strike="noStrike" kern="1200" cap="small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1906081, 1906174, 1906192, 1906193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Tx/>
              <a:buFont typeface="Garamond" pitchFamily="18" charset="0"/>
              <a:buNone/>
              <a:tabLst/>
              <a:defRPr/>
            </a:pPr>
            <a:r>
              <a:rPr kumimoji="0" lang="en-US" sz="2800" b="0" i="0" u="none" strike="noStrike" kern="1200" cap="small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BD" sz="2800" b="0" i="0" u="none" strike="noStrike" kern="1200" cap="small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Group 03</a:t>
            </a:r>
            <a:endParaRPr kumimoji="0" lang="en-US" sz="2800" b="0" i="0" u="none" strike="noStrike" kern="1200" cap="small" spc="8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Tx/>
              <a:buFont typeface="Garamond" pitchFamily="18" charset="0"/>
              <a:buNone/>
              <a:tabLst/>
              <a:defRPr/>
            </a:pPr>
            <a:r>
              <a:rPr lang="en-US" sz="2800" cap="small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 December 2024</a:t>
            </a:r>
            <a:endParaRPr kumimoji="0" lang="en-BD" sz="2800" b="0" i="0" u="none" strike="noStrike" kern="1200" cap="small" spc="8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9C72BB-FD81-B385-D2BE-9570709B3934}"/>
              </a:ext>
            </a:extLst>
          </p:cNvPr>
          <p:cNvSpPr txBox="1"/>
          <p:nvPr/>
        </p:nvSpPr>
        <p:spPr>
          <a:xfrm>
            <a:off x="51561" y="17594"/>
            <a:ext cx="12121989" cy="1477328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    EEE 468 –VLSI </a:t>
            </a: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Circuit and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Design Laboratory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Level-4 Term-2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Final Project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DD0D7-50B9-DB61-CBF4-65DDC9362EE4}"/>
              </a:ext>
            </a:extLst>
          </p:cNvPr>
          <p:cNvSpPr txBox="1"/>
          <p:nvPr/>
        </p:nvSpPr>
        <p:spPr>
          <a:xfrm>
            <a:off x="0" y="3946950"/>
            <a:ext cx="589507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800" b="1" i="0" u="none" strike="noStrike" kern="1200" cap="small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Supervisors:</a:t>
            </a:r>
          </a:p>
          <a:p>
            <a:endParaRPr lang="en-US" cap="small" spc="8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0" lang="en-US" b="0" i="0" u="none" strike="noStrike" kern="1200" cap="small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Nafis Sadik</a:t>
            </a:r>
          </a:p>
          <a:p>
            <a:r>
              <a:rPr lang="en-US" cap="small" spc="8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Lecturer, </a:t>
            </a:r>
          </a:p>
          <a:p>
            <a:r>
              <a:rPr lang="en-US" cap="small" spc="8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Dept. of Electrical and Electronic Engineering</a:t>
            </a:r>
          </a:p>
          <a:p>
            <a:r>
              <a:rPr lang="en-US" cap="small" spc="8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BUET, Dhaka</a:t>
            </a:r>
          </a:p>
          <a:p>
            <a:endParaRPr kumimoji="0" lang="en-US" b="0" i="0" u="none" strike="noStrike" kern="1200" cap="small" spc="8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B7A25B-C203-10FB-39B9-4AC482C5FEE1}"/>
              </a:ext>
            </a:extLst>
          </p:cNvPr>
          <p:cNvSpPr txBox="1"/>
          <p:nvPr/>
        </p:nvSpPr>
        <p:spPr>
          <a:xfrm>
            <a:off x="5905116" y="4511581"/>
            <a:ext cx="66480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Rafid Hassan Palash</a:t>
            </a:r>
          </a:p>
          <a:p>
            <a:r>
              <a:rPr lang="en-US" cap="small" spc="8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Lecturer(PT)</a:t>
            </a:r>
            <a:r>
              <a:rPr kumimoji="0" lang="en-US" b="0" i="0" u="none" strike="noStrike" kern="1200" cap="small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US" cap="small" spc="8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Dept. of Electrical and Electronic Engineering</a:t>
            </a:r>
            <a:endParaRPr kumimoji="0" lang="en-US" b="0" i="0" u="none" strike="noStrike" kern="1200" cap="small" spc="8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0" lang="en-US" b="0" i="0" u="none" strike="noStrike" kern="1200" cap="small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BUET, Dhaka</a:t>
            </a:r>
            <a:endParaRPr kumimoji="0" lang="en-BD" b="0" i="0" u="none" strike="noStrike" kern="1200" cap="small" spc="8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763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16B0C-8015-EADA-7537-036C379A6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F57F9-C2FC-738E-B52A-E215271A9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08" y="75767"/>
            <a:ext cx="10058400" cy="729006"/>
          </a:xfrm>
        </p:spPr>
        <p:txBody>
          <a:bodyPr/>
          <a:lstStyle/>
          <a:p>
            <a:r>
              <a:rPr lang="en-US" dirty="0"/>
              <a:t>RTL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B5587-DA47-05DA-C3A6-8227FB719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10</a:t>
            </a:fld>
            <a:endParaRPr lang="en-BD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E5175406-DA9E-1FB4-7152-E34359378F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B4354A1B-8737-B2D7-CF8A-569C785E9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3DBD61-5203-1689-0B9C-B598318302FF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1906081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FE558B-0C0C-3443-831B-33EFFD5A3473}"/>
              </a:ext>
            </a:extLst>
          </p:cNvPr>
          <p:cNvSpPr txBox="1"/>
          <p:nvPr/>
        </p:nvSpPr>
        <p:spPr>
          <a:xfrm>
            <a:off x="3088888" y="2927195"/>
            <a:ext cx="4739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D4F06A-A4B7-E7EC-3001-4DB211C68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86" y="1106401"/>
            <a:ext cx="11644707" cy="8539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AE84B0-0953-E019-34D8-BDD39C3DFC16}"/>
              </a:ext>
            </a:extLst>
          </p:cNvPr>
          <p:cNvSpPr txBox="1"/>
          <p:nvPr/>
        </p:nvSpPr>
        <p:spPr>
          <a:xfrm>
            <a:off x="172608" y="3503322"/>
            <a:ext cx="3183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Optimization-1: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76492F-D59C-CBAC-08CA-B06A04DD6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439" y="2253356"/>
            <a:ext cx="7252800" cy="11710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AEB013-A55D-9B9E-9CAB-191ACE65D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656" y="3849180"/>
            <a:ext cx="5297878" cy="142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89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616BA-EC1A-B3C6-4C8C-78F0394E2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6B24-7076-B96F-019D-7030AF00A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08" y="75767"/>
            <a:ext cx="10058400" cy="729006"/>
          </a:xfrm>
        </p:spPr>
        <p:txBody>
          <a:bodyPr/>
          <a:lstStyle/>
          <a:p>
            <a:r>
              <a:rPr lang="en-US" dirty="0"/>
              <a:t>RTL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97F21-A2C4-9404-BC02-EFCC48BC0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11</a:t>
            </a:fld>
            <a:endParaRPr lang="en-BD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76DB41A9-17E7-5EC4-AE76-0DCC3FE161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6CB2DEE-8DBA-3120-2A95-0CAE0A88A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69078B-141A-0044-D68D-ACD51942E366}"/>
              </a:ext>
            </a:extLst>
          </p:cNvPr>
          <p:cNvSpPr txBox="1"/>
          <p:nvPr/>
        </p:nvSpPr>
        <p:spPr>
          <a:xfrm>
            <a:off x="9459470" y="6454154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1906081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04EC0-DA7D-ADEA-580B-C2F6D2AD8675}"/>
              </a:ext>
            </a:extLst>
          </p:cNvPr>
          <p:cNvSpPr txBox="1"/>
          <p:nvPr/>
        </p:nvSpPr>
        <p:spPr>
          <a:xfrm>
            <a:off x="3088888" y="2927195"/>
            <a:ext cx="4739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3FE5F4-35DE-AD5E-4DB7-1C4604D37422}"/>
              </a:ext>
            </a:extLst>
          </p:cNvPr>
          <p:cNvSpPr txBox="1"/>
          <p:nvPr/>
        </p:nvSpPr>
        <p:spPr>
          <a:xfrm>
            <a:off x="172608" y="985536"/>
            <a:ext cx="3183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Optimization-1: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275951D-0E27-0F0C-E512-9805FA6F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814" y="1389550"/>
            <a:ext cx="5297878" cy="14266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1C5D6C-E5E5-E086-829F-D576C7448B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4556"/>
          <a:stretch/>
        </p:blipFill>
        <p:spPr>
          <a:xfrm>
            <a:off x="3821347" y="3011237"/>
            <a:ext cx="5183994" cy="239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72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04AEE-32F7-2FE3-4444-B79846150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518D6-C94A-847B-61F1-3001EC9A0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08" y="75767"/>
            <a:ext cx="10058400" cy="729006"/>
          </a:xfrm>
        </p:spPr>
        <p:txBody>
          <a:bodyPr/>
          <a:lstStyle/>
          <a:p>
            <a:r>
              <a:rPr lang="en-US" dirty="0"/>
              <a:t>RTL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89DEC-9792-3157-EBB5-070469854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12</a:t>
            </a:fld>
            <a:endParaRPr lang="en-BD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2EE42276-2DAE-4E3B-3A8E-99A5756BA7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4FA407BD-4C6F-7FBC-65E7-4FC29CFF2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193DD5-6621-B017-CF90-D8E86A284D3D}"/>
              </a:ext>
            </a:extLst>
          </p:cNvPr>
          <p:cNvSpPr txBox="1"/>
          <p:nvPr/>
        </p:nvSpPr>
        <p:spPr>
          <a:xfrm>
            <a:off x="9459470" y="6454154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1906081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F9BCC5-B805-CD96-44F7-1E92FDF96ACD}"/>
              </a:ext>
            </a:extLst>
          </p:cNvPr>
          <p:cNvSpPr txBox="1"/>
          <p:nvPr/>
        </p:nvSpPr>
        <p:spPr>
          <a:xfrm>
            <a:off x="3088888" y="2927195"/>
            <a:ext cx="4739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8046FD-B67A-B8A7-9CB5-699CD139F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08" y="841408"/>
            <a:ext cx="8997500" cy="552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81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79427-A08A-7613-1A8B-2171ED1BA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6C4B5-6BA4-D57E-6868-F80689CE6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08" y="75767"/>
            <a:ext cx="10058400" cy="729006"/>
          </a:xfrm>
        </p:spPr>
        <p:txBody>
          <a:bodyPr/>
          <a:lstStyle/>
          <a:p>
            <a:r>
              <a:rPr lang="en-US" dirty="0"/>
              <a:t>RTL Design (Insert Genus Pic)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FA741-B2FB-443D-E739-33760038B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13</a:t>
            </a:fld>
            <a:endParaRPr lang="en-BD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7F632B40-837D-356B-AB4C-33CD3F945C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00DE1855-A192-82B1-E60C-C8EE8766C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3A70CD-8A4C-ABC7-DFBD-97CC0BEF5635}"/>
              </a:ext>
            </a:extLst>
          </p:cNvPr>
          <p:cNvSpPr txBox="1"/>
          <p:nvPr/>
        </p:nvSpPr>
        <p:spPr>
          <a:xfrm>
            <a:off x="9459470" y="6454154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1906081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C2E1FF-2E02-9EBE-7134-5C07AC61C4D4}"/>
              </a:ext>
            </a:extLst>
          </p:cNvPr>
          <p:cNvSpPr txBox="1"/>
          <p:nvPr/>
        </p:nvSpPr>
        <p:spPr>
          <a:xfrm>
            <a:off x="3088888" y="2927195"/>
            <a:ext cx="4739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4098" name="Picture 2" descr="Electronics 13 03668 g007">
            <a:extLst>
              <a:ext uri="{FF2B5EF4-FFF2-40B4-BE49-F238E27FC236}">
                <a16:creationId xmlns:a16="http://schemas.microsoft.com/office/drawing/2014/main" id="{43830F92-5978-37AC-EC27-3984D36E5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14" y="1235111"/>
            <a:ext cx="7521615" cy="458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0A2F63-81CE-5F35-A6C7-4B595EFF3C8F}"/>
              </a:ext>
            </a:extLst>
          </p:cNvPr>
          <p:cNvSpPr txBox="1"/>
          <p:nvPr/>
        </p:nvSpPr>
        <p:spPr>
          <a:xfrm>
            <a:off x="172608" y="773446"/>
            <a:ext cx="414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Attempted Optimization-1: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B45C071-6664-BCE0-899F-D10C73DD2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892" y="5807823"/>
            <a:ext cx="1202710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[3] P. Balasubramanian and D. L. Maskell, “A New Carry Look-Ahead Adder Architecture Optimized for Speed and Energy,”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Electronics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vol. 13, no. 18, pp. 3668–3668, Sep. 2024,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https://doi.org/10.3390/electronics13183668.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307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F8F22-FE94-0F22-FE9A-C481A538C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9F7E7-1DD0-C64F-40E1-E029F0D07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21" y="322283"/>
            <a:ext cx="10058400" cy="729006"/>
          </a:xfrm>
        </p:spPr>
        <p:txBody>
          <a:bodyPr/>
          <a:lstStyle/>
          <a:p>
            <a:r>
              <a:rPr lang="en-BD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43F4E-7EAE-6400-9CFA-814A5BBAD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14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A3804-4B1E-6AEF-C91C-5F6403607D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FBDDA-B639-CE49-0D35-78F27DBB6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239D16-DC58-7BD3-E60A-E6937CA11C2B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/>
              </a:rPr>
              <a:t>Presented by: 1906081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BB2D07B0-80A9-79B1-BF4B-202FBF199A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3234306"/>
              </p:ext>
            </p:extLst>
          </p:nvPr>
        </p:nvGraphicFramePr>
        <p:xfrm>
          <a:off x="537271" y="1155865"/>
          <a:ext cx="5195269" cy="483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6515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2DFD7-E565-2D9F-7FD6-7CD19B60B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ACEC67-3E11-34F4-4643-A889FF767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15</a:t>
            </a:fld>
            <a:endParaRPr lang="en-BD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96CA19E-B60A-36BB-D14C-228C91FA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AA43368-77D1-F9A9-49C0-8F1590C6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772649-EE84-45E6-D0D7-B5003E1F04EE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1906081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55C6474-4DEA-3E2A-3FB9-03C2AB536A4A}"/>
              </a:ext>
            </a:extLst>
          </p:cNvPr>
          <p:cNvSpPr txBox="1">
            <a:spLocks/>
          </p:cNvSpPr>
          <p:nvPr/>
        </p:nvSpPr>
        <p:spPr>
          <a:xfrm>
            <a:off x="172608" y="75767"/>
            <a:ext cx="10058400" cy="7290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Directed Testbench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B151C3-D11D-0D4E-59A4-72F505B58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5" y="1330766"/>
            <a:ext cx="12161087" cy="16322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D940CC-26FD-AEB0-BD74-A0CF9B40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231" y="3244121"/>
            <a:ext cx="7824271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47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2B4E-35A1-0F4C-3E6E-57CF3D94C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2DD1CE-07EF-7962-9A6B-7BA55D392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16</a:t>
            </a:fld>
            <a:endParaRPr lang="en-BD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2ACD696-520F-150C-E819-6185E20D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5E3B8DE-4FA4-FE7D-1DB2-981149AC4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C0488-4265-A8DB-5ABC-AFF5C991CAA2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1906081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E304A52-6A29-C4FF-8AE7-9C3558A896CA}"/>
              </a:ext>
            </a:extLst>
          </p:cNvPr>
          <p:cNvSpPr txBox="1">
            <a:spLocks/>
          </p:cNvSpPr>
          <p:nvPr/>
        </p:nvSpPr>
        <p:spPr>
          <a:xfrm>
            <a:off x="172608" y="75767"/>
            <a:ext cx="10058400" cy="7290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Self Checking Testbench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23CAE-8143-AB1C-8550-A9D41942A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396"/>
            <a:ext cx="12192000" cy="514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61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7CC60-5E53-1FAA-BB3F-BA411D072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91D7F-06AF-F441-FCCB-52158C876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86" y="322283"/>
            <a:ext cx="10058400" cy="729006"/>
          </a:xfrm>
        </p:spPr>
        <p:txBody>
          <a:bodyPr/>
          <a:lstStyle/>
          <a:p>
            <a:r>
              <a:rPr lang="en-BD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B451A-6B1C-0DE3-8861-CE37FF50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17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B8A20-AC3E-E7E0-C0FB-1643C9F7D7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5C840-F01A-4A20-629D-6B72851E6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0053B9-BC70-6215-D0A7-8141AF90BBEB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/>
              </a:rPr>
              <a:t>Presented by: 1906081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BF8A76EF-397D-AB3F-CCC3-0CF1AED3F5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2004071"/>
              </p:ext>
            </p:extLst>
          </p:nvPr>
        </p:nvGraphicFramePr>
        <p:xfrm>
          <a:off x="587238" y="1120888"/>
          <a:ext cx="5195269" cy="483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1427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649EB-5626-6DAA-B0C9-713CE4517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103D4-854F-B802-A34F-E097F71D7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18</a:t>
            </a:fld>
            <a:endParaRPr lang="en-BD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7D31003-6FC0-84DE-864A-C3BB927B8B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BD35FBC7-BED9-C2A4-A303-43B536520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56F9C2-501D-F613-3EE9-C55B6A80F228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1906081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F92DF-1D06-B273-AA59-DC6C9D424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506" y="2123769"/>
            <a:ext cx="6618494" cy="2610462"/>
          </a:xfrm>
          <a:prstGeom prst="rect">
            <a:avLst/>
          </a:prstGeom>
        </p:spPr>
      </p:pic>
      <p:pic>
        <p:nvPicPr>
          <p:cNvPr id="3074" name="Picture 2" descr="simple-testbench">
            <a:extLst>
              <a:ext uri="{FF2B5EF4-FFF2-40B4-BE49-F238E27FC236}">
                <a16:creationId xmlns:a16="http://schemas.microsoft.com/office/drawing/2014/main" id="{ED1CC5F6-4716-E679-2410-571DAEF7A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1" y="872826"/>
            <a:ext cx="4893039" cy="500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D91B8AFA-CDE9-19FC-05DB-93FF2CAAE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24" y="6036528"/>
            <a:ext cx="1199155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[4] “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SystemVerilog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TestBench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,”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ChipVerify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https://www.chipverify.com/systemverilog/systemverilog-simple-testbench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DF38E9-379C-2B60-6107-58C48F0F1D1E}"/>
              </a:ext>
            </a:extLst>
          </p:cNvPr>
          <p:cNvSpPr txBox="1">
            <a:spLocks/>
          </p:cNvSpPr>
          <p:nvPr/>
        </p:nvSpPr>
        <p:spPr>
          <a:xfrm>
            <a:off x="152621" y="33325"/>
            <a:ext cx="10058400" cy="7290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Layered testbench</a:t>
            </a:r>
          </a:p>
        </p:txBody>
      </p:sp>
    </p:spTree>
    <p:extLst>
      <p:ext uri="{BB962C8B-B14F-4D97-AF65-F5344CB8AC3E}">
        <p14:creationId xmlns:p14="http://schemas.microsoft.com/office/powerpoint/2010/main" val="3695910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124A9-0E14-35F9-0BF4-6391DE6B5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865CB6-6EFA-C946-5552-2980AE1BD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19</a:t>
            </a:fld>
            <a:endParaRPr lang="en-BD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C039CA8D-45C1-D8C8-E3B1-D5B0060AE8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0BE1351A-3069-5393-E6BF-DBE7B19C4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BD0AE-F44B-EE92-8C69-AD7FDBD0A45A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1906081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E5AFFB-FFE4-8A27-EAB3-088556F71F2E}"/>
              </a:ext>
            </a:extLst>
          </p:cNvPr>
          <p:cNvSpPr txBox="1">
            <a:spLocks/>
          </p:cNvSpPr>
          <p:nvPr/>
        </p:nvSpPr>
        <p:spPr>
          <a:xfrm>
            <a:off x="152621" y="33325"/>
            <a:ext cx="10058400" cy="7290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Layered testbench: 3D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5C72B5-69AD-8013-9F57-3D80C2BBD3B9}"/>
                  </a:ext>
                </a:extLst>
              </p:cNvPr>
              <p:cNvSpPr txBox="1"/>
              <p:nvPr/>
            </p:nvSpPr>
            <p:spPr>
              <a:xfrm>
                <a:off x="3937011" y="1552770"/>
                <a:ext cx="5686044" cy="36933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2 </m:t>
                      </m:r>
                    </m:oMath>
                  </m:oMathPara>
                </a14:m>
                <a:endParaRPr lang="en-US" sz="4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=8589934592 </m:t>
                      </m:r>
                    </m:oMath>
                  </m:oMathPara>
                </a14:m>
                <a:endParaRPr lang="en-US" sz="4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≈8.5 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𝐵𝑖𝑙𝑙𝑖𝑜𝑛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𝑃𝑜𝑖𝑛𝑡𝑠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5C72B5-69AD-8013-9F57-3D80C2BBD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11" y="1552770"/>
                <a:ext cx="5686044" cy="36933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147B2F3-F20D-DA70-F83A-CC535BCA1BE5}"/>
              </a:ext>
            </a:extLst>
          </p:cNvPr>
          <p:cNvSpPr txBox="1"/>
          <p:nvPr/>
        </p:nvSpPr>
        <p:spPr>
          <a:xfrm>
            <a:off x="528403" y="2615193"/>
            <a:ext cx="3773773" cy="370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sz="3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3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3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5EC076-6B0B-6E83-1A46-97480ECE1138}"/>
              </a:ext>
            </a:extLst>
          </p:cNvPr>
          <p:cNvSpPr txBox="1"/>
          <p:nvPr/>
        </p:nvSpPr>
        <p:spPr>
          <a:xfrm>
            <a:off x="528403" y="3033427"/>
            <a:ext cx="61434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3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3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b</a:t>
            </a:r>
            <a:endParaRPr 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72FC73-7A42-5D91-225B-F49E700C4E68}"/>
              </a:ext>
            </a:extLst>
          </p:cNvPr>
          <p:cNvSpPr txBox="1"/>
          <p:nvPr/>
        </p:nvSpPr>
        <p:spPr>
          <a:xfrm>
            <a:off x="528403" y="1944805"/>
            <a:ext cx="3773773" cy="370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sz="3200" dirty="0">
                <a:solidFill>
                  <a:srgbClr val="267F99"/>
                </a:solidFill>
                <a:latin typeface="Consolas" panose="020B0609020204030204" pitchFamily="49" charset="0"/>
              </a:rPr>
              <a:t>i</a:t>
            </a:r>
            <a:r>
              <a:rPr lang="en-US" sz="3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nput        </a:t>
            </a:r>
            <a:r>
              <a:rPr lang="en-US" sz="3200" dirty="0">
                <a:solidFill>
                  <a:srgbClr val="3B3B3B"/>
                </a:solidFill>
                <a:latin typeface="Consolas" panose="020B0609020204030204" pitchFamily="49" charset="0"/>
              </a:rPr>
              <a:t>c</a:t>
            </a:r>
            <a:endParaRPr lang="en-US" sz="3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958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3012B-84B9-7349-A96C-D843A369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21" y="322283"/>
            <a:ext cx="10058400" cy="729006"/>
          </a:xfrm>
        </p:spPr>
        <p:txBody>
          <a:bodyPr/>
          <a:lstStyle/>
          <a:p>
            <a:r>
              <a:rPr lang="en-BD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16421-CA9E-E344-9555-2F9A2A519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2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EB6EC-D213-9F48-8356-86C62AC118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B0E6E-7910-2644-9BBD-C431B66B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012D0-622C-46B2-A624-4C1339C0A8E5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/>
              </a:rPr>
              <a:t>Presented by: 1906081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2208C3D-D009-A92F-0300-4F69D5A7B3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5515752"/>
              </p:ext>
            </p:extLst>
          </p:nvPr>
        </p:nvGraphicFramePr>
        <p:xfrm>
          <a:off x="483104" y="1135878"/>
          <a:ext cx="5195269" cy="483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7328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EEB14-833A-BB97-FD65-A1ED80C28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4C5661-7D6D-868B-1653-4178887A4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20</a:t>
            </a:fld>
            <a:endParaRPr lang="en-BD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6A61BC31-7A86-6DC1-A983-B562D792A7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EE66F1B-D4D6-084A-AB5F-25E0C496C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96081-3E63-8D49-C6AA-3604F9F573C6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1906081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7F63E88-F37D-C287-4466-403157B1C3A3}"/>
              </a:ext>
            </a:extLst>
          </p:cNvPr>
          <p:cNvSpPr txBox="1">
            <a:spLocks/>
          </p:cNvSpPr>
          <p:nvPr/>
        </p:nvSpPr>
        <p:spPr>
          <a:xfrm>
            <a:off x="152621" y="33325"/>
            <a:ext cx="10058400" cy="7290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Layered testbench: 3D Space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A3EE03-2173-9F8F-59D6-85F02D434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07" y="874062"/>
            <a:ext cx="11167672" cy="4373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D66067-8B3D-9901-EF15-D30C43CFE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533" y="4812196"/>
            <a:ext cx="1413471" cy="6492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4336810-208C-D9C3-3CFD-48DB4CFF733D}"/>
              </a:ext>
            </a:extLst>
          </p:cNvPr>
          <p:cNvSpPr txBox="1"/>
          <p:nvPr/>
        </p:nvSpPr>
        <p:spPr>
          <a:xfrm>
            <a:off x="3486151" y="5203346"/>
            <a:ext cx="9645233" cy="1940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Global parameters for bin configuration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parameter int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BIN_COUNT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parameter int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BIN_BITS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$clog2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(BIN_COUNT);</a:t>
            </a:r>
          </a:p>
          <a:p>
            <a:pPr>
              <a:lnSpc>
                <a:spcPts val="1800"/>
              </a:lnSpc>
            </a:pP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Basic parameters for coverage tracking</a:t>
            </a: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localparam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int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TOTAL_3D_POINTS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BIN_COUNT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0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BIN_COUNT;</a:t>
            </a:r>
          </a:p>
          <a:p>
            <a:pPr>
              <a:lnSpc>
                <a:spcPts val="1800"/>
              </a:lnSpc>
            </a:pPr>
            <a:endParaRPr lang="en-US" sz="20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075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FFA8B-986F-D170-DFA7-7DA70E772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0ED623-D5E0-58A9-1CB6-D284C7A18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21</a:t>
            </a:fld>
            <a:endParaRPr lang="en-BD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3A3EC8EA-A6AC-571C-FEF0-754859AF32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2F694BEF-22C6-092F-95D3-2C20A657A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49C26-8C7B-23C7-B111-CC3627C5C8E9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1906081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84A5FE-4B17-55B6-E036-E59BEF612ED9}"/>
              </a:ext>
            </a:extLst>
          </p:cNvPr>
          <p:cNvSpPr txBox="1">
            <a:spLocks/>
          </p:cNvSpPr>
          <p:nvPr/>
        </p:nvSpPr>
        <p:spPr>
          <a:xfrm>
            <a:off x="100223" y="188224"/>
            <a:ext cx="3872169" cy="7290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200" dirty="0"/>
              <a:t>Layered</a:t>
            </a:r>
          </a:p>
          <a:p>
            <a:r>
              <a:rPr lang="en-US" sz="3200" dirty="0"/>
              <a:t>Testbench: Coverage with Transactions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6BDE18-7356-BF6E-6897-EB46CFBB3A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64" r="7576"/>
          <a:stretch/>
        </p:blipFill>
        <p:spPr>
          <a:xfrm>
            <a:off x="3907436" y="-1"/>
            <a:ext cx="8184341" cy="6369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4CF053-BAD3-6329-D6F7-880D42B46D76}"/>
              </a:ext>
            </a:extLst>
          </p:cNvPr>
          <p:cNvSpPr txBox="1"/>
          <p:nvPr/>
        </p:nvSpPr>
        <p:spPr>
          <a:xfrm>
            <a:off x="0" y="2700517"/>
            <a:ext cx="42971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Rand </a:t>
            </a:r>
            <a:r>
              <a:rPr lang="en-US" b="1" dirty="0"/>
              <a:t>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Up to 240k Transactions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Non-linear Manual 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1024 Bins for 16 Bit Input Range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Data Collection in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All Compare Function</a:t>
            </a:r>
          </a:p>
        </p:txBody>
      </p:sp>
    </p:spTree>
    <p:extLst>
      <p:ext uri="{BB962C8B-B14F-4D97-AF65-F5344CB8AC3E}">
        <p14:creationId xmlns:p14="http://schemas.microsoft.com/office/powerpoint/2010/main" val="1387501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1360E-6014-0382-8439-FFC4252FA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CE953F-441D-2059-5739-445E0676F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22</a:t>
            </a:fld>
            <a:endParaRPr lang="en-BD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1031372-5A48-751F-30CD-D3C13F11C7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38D71AD4-8A13-DD65-F29E-F3F1D6818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679437-53E3-AF08-67A6-45CAB96287DE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1906081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098970-8865-48C5-8739-F4232BB3F59D}"/>
              </a:ext>
            </a:extLst>
          </p:cNvPr>
          <p:cNvSpPr txBox="1">
            <a:spLocks/>
          </p:cNvSpPr>
          <p:nvPr/>
        </p:nvSpPr>
        <p:spPr>
          <a:xfrm>
            <a:off x="202510" y="52661"/>
            <a:ext cx="11786977" cy="7290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z="3200" dirty="0"/>
              <a:t>Layered Testbench: Coverage with Transactions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F8312-25F2-74B6-FE5A-8DEF5B09D8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97" r="6739"/>
          <a:stretch/>
        </p:blipFill>
        <p:spPr>
          <a:xfrm>
            <a:off x="1102723" y="520877"/>
            <a:ext cx="10308227" cy="581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20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B4930-4690-4E02-1140-5543B5EA9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F8AED-84C6-91FC-ABBA-DBE8580F8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86" y="322283"/>
            <a:ext cx="10058400" cy="729006"/>
          </a:xfrm>
        </p:spPr>
        <p:txBody>
          <a:bodyPr/>
          <a:lstStyle/>
          <a:p>
            <a:r>
              <a:rPr lang="en-BD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98BE2-B48D-E372-8F47-927034CF6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23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15FCA-43DA-DF1F-4ED8-BCF4036B92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0AB2A-CEF1-19C2-161B-DCBD275FF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E99A9-5652-2DED-C29B-2A06021B4CBA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1906174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A9F6E150-DCAA-14CD-622B-4A7B92F721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2337731"/>
              </p:ext>
            </p:extLst>
          </p:nvPr>
        </p:nvGraphicFramePr>
        <p:xfrm>
          <a:off x="587238" y="1120888"/>
          <a:ext cx="5195269" cy="483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6169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B6153E-57EA-673E-45E8-9798F7101E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963" t="10386" r="11468" b="17073"/>
          <a:stretch/>
        </p:blipFill>
        <p:spPr>
          <a:xfrm>
            <a:off x="846049" y="59646"/>
            <a:ext cx="10175919" cy="5899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701A9F-3E99-076E-AC5B-1B4CFA6AD78A}"/>
              </a:ext>
            </a:extLst>
          </p:cNvPr>
          <p:cNvSpPr txBox="1"/>
          <p:nvPr/>
        </p:nvSpPr>
        <p:spPr>
          <a:xfrm>
            <a:off x="3090041" y="5959364"/>
            <a:ext cx="4913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Fig: Schematic of Carry Lookahead Adder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7976DD93-F6F3-D905-AA63-00FBD17DA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r>
              <a:rPr lang="en-US" dirty="0"/>
              <a:t>24</a:t>
            </a:r>
            <a:endParaRPr lang="en-BD" dirty="0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7DD928EA-9BE1-2C8A-BA7B-58ECFCAD6D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C89DCC35-7E88-EB46-E30B-53262DB06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A0A8A7-1C9C-9A70-38FA-6202540DAE4A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1906174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542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6CC970-761C-95E6-D17B-62A060DA0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876" y="74237"/>
            <a:ext cx="6674069" cy="5365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6D80F5-43D3-9E60-F23F-6627DC5E6500}"/>
              </a:ext>
            </a:extLst>
          </p:cNvPr>
          <p:cNvSpPr txBox="1"/>
          <p:nvPr/>
        </p:nvSpPr>
        <p:spPr>
          <a:xfrm>
            <a:off x="3947802" y="5518514"/>
            <a:ext cx="5234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Fig:  Report Of Datapath Area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79C3076-1159-6C7B-9058-8AA42BDA7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r>
              <a:rPr lang="en-US" dirty="0"/>
              <a:t>25</a:t>
            </a:r>
            <a:endParaRPr lang="en-BD" dirty="0"/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ABFA8280-AB57-8908-2D83-4437349BF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A13C3649-059F-C638-4404-B407140D5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669DF-BBB5-AFEE-EE52-5784F9D9446A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1906174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240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8CBF78-56A6-478A-D9B7-0509893E6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079" y="67849"/>
            <a:ext cx="7055619" cy="5494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BA9AB3-738A-0DB2-7015-8E11526B09A5}"/>
              </a:ext>
            </a:extLst>
          </p:cNvPr>
          <p:cNvSpPr txBox="1"/>
          <p:nvPr/>
        </p:nvSpPr>
        <p:spPr>
          <a:xfrm>
            <a:off x="4400550" y="5580993"/>
            <a:ext cx="500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Fig:   Power Report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1BC8E02-1A25-CC95-0BB4-DC725263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r>
              <a:rPr lang="en-US" dirty="0"/>
              <a:t>26</a:t>
            </a:r>
            <a:endParaRPr lang="en-BD" dirty="0"/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33735C38-6180-E174-5787-48B0B1FFF0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CFB5E4B3-2934-C3B8-22E9-14C13914D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DA1D9-437E-97E3-0607-EF8732F1FD38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1906174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597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6C41F-5AEE-23C1-CB5E-97855A59B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B4A8EB3-06EA-C05C-CEE2-183E2B9F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r>
              <a:rPr lang="en-US" dirty="0"/>
              <a:t>26</a:t>
            </a:r>
            <a:endParaRPr lang="en-BD" dirty="0"/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F2CF877A-4853-34AE-BF45-0851B34D8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2418991B-4BC5-505C-2A47-D2B1F4EC5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754859-FB0E-CFC8-AC59-3BBD2DD4FA15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1906174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C73EDF-A2A5-31B2-D03C-33C0814BD108}"/>
              </a:ext>
            </a:extLst>
          </p:cNvPr>
          <p:cNvSpPr txBox="1"/>
          <p:nvPr/>
        </p:nvSpPr>
        <p:spPr>
          <a:xfrm>
            <a:off x="174978" y="960063"/>
            <a:ext cx="1229924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setting up time units</a:t>
            </a:r>
          </a:p>
          <a:p>
            <a:r>
              <a:rPr lang="en-US" dirty="0" err="1"/>
              <a:t>set_units</a:t>
            </a:r>
            <a:r>
              <a:rPr lang="en-US" dirty="0"/>
              <a:t> -time 1ns -capacitance pF</a:t>
            </a:r>
          </a:p>
          <a:p>
            <a:r>
              <a:rPr lang="en-US" dirty="0"/>
              <a:t># setting the clock period 10ns, as period = 1/</a:t>
            </a:r>
            <a:r>
              <a:rPr lang="en-US" dirty="0" err="1"/>
              <a:t>freq</a:t>
            </a:r>
            <a:r>
              <a:rPr lang="en-US" dirty="0"/>
              <a:t>, here, </a:t>
            </a:r>
            <a:r>
              <a:rPr lang="en-US" dirty="0" err="1"/>
              <a:t>freq</a:t>
            </a:r>
            <a:r>
              <a:rPr lang="en-US" dirty="0"/>
              <a:t> = 100MHz</a:t>
            </a:r>
          </a:p>
          <a:p>
            <a:r>
              <a:rPr lang="en-US" dirty="0"/>
              <a:t>set </a:t>
            </a:r>
            <a:r>
              <a:rPr lang="en-US" dirty="0" err="1"/>
              <a:t>clock_period</a:t>
            </a:r>
            <a:r>
              <a:rPr lang="en-US" dirty="0"/>
              <a:t> 10; </a:t>
            </a:r>
          </a:p>
          <a:p>
            <a:r>
              <a:rPr lang="en-US" dirty="0"/>
              <a:t>set </a:t>
            </a:r>
            <a:r>
              <a:rPr lang="en-US" dirty="0" err="1"/>
              <a:t>top_module</a:t>
            </a:r>
            <a:r>
              <a:rPr lang="en-US" dirty="0"/>
              <a:t> "</a:t>
            </a:r>
            <a:r>
              <a:rPr lang="en-US" dirty="0" err="1"/>
              <a:t>cla_top</a:t>
            </a:r>
            <a:r>
              <a:rPr lang="en-US" dirty="0"/>
              <a:t>"</a:t>
            </a:r>
          </a:p>
          <a:p>
            <a:r>
              <a:rPr lang="en-US" dirty="0"/>
              <a:t>set </a:t>
            </a:r>
            <a:r>
              <a:rPr lang="en-US" dirty="0" err="1"/>
              <a:t>clock_port</a:t>
            </a:r>
            <a:r>
              <a:rPr lang="en-US" dirty="0"/>
              <a:t> {</a:t>
            </a:r>
            <a:r>
              <a:rPr lang="en-US" dirty="0" err="1"/>
              <a:t>clk</a:t>
            </a:r>
            <a:r>
              <a:rPr lang="en-US" dirty="0"/>
              <a:t>};</a:t>
            </a:r>
          </a:p>
          <a:p>
            <a:r>
              <a:rPr lang="en-US" dirty="0"/>
              <a:t># setting the input ports in a list to a variable</a:t>
            </a:r>
          </a:p>
          <a:p>
            <a:r>
              <a:rPr lang="en-US" dirty="0"/>
              <a:t>set </a:t>
            </a:r>
            <a:r>
              <a:rPr lang="en-US" dirty="0" err="1"/>
              <a:t>input_ports</a:t>
            </a:r>
            <a:r>
              <a:rPr lang="en-US" dirty="0"/>
              <a:t> {a, b, </a:t>
            </a:r>
            <a:r>
              <a:rPr lang="en-US" dirty="0" err="1"/>
              <a:t>cin</a:t>
            </a:r>
            <a:r>
              <a:rPr lang="en-US" dirty="0"/>
              <a:t>} ; </a:t>
            </a:r>
          </a:p>
          <a:p>
            <a:r>
              <a:rPr lang="en-US" dirty="0"/>
              <a:t># setting the output ports in a list to a variable</a:t>
            </a:r>
          </a:p>
          <a:p>
            <a:r>
              <a:rPr lang="en-US" dirty="0"/>
              <a:t>set </a:t>
            </a:r>
            <a:r>
              <a:rPr lang="en-US" dirty="0" err="1"/>
              <a:t>output_ports</a:t>
            </a:r>
            <a:r>
              <a:rPr lang="en-US" dirty="0"/>
              <a:t> {sum, carry_out16} ; </a:t>
            </a:r>
          </a:p>
          <a:p>
            <a:r>
              <a:rPr lang="en-US" dirty="0"/>
              <a:t># define the clocks</a:t>
            </a:r>
          </a:p>
          <a:p>
            <a:r>
              <a:rPr lang="en-US" dirty="0" err="1"/>
              <a:t>create_clock</a:t>
            </a:r>
            <a:r>
              <a:rPr lang="en-US" dirty="0"/>
              <a:t> -period ${</a:t>
            </a:r>
            <a:r>
              <a:rPr lang="en-US" dirty="0" err="1"/>
              <a:t>clock_period</a:t>
            </a:r>
            <a:r>
              <a:rPr lang="en-US" dirty="0"/>
              <a:t>} -waveform {0 6} -name </a:t>
            </a:r>
            <a:r>
              <a:rPr lang="en-US" dirty="0" err="1"/>
              <a:t>func_clk</a:t>
            </a:r>
            <a:r>
              <a:rPr lang="en-US" dirty="0"/>
              <a:t> </a:t>
            </a:r>
          </a:p>
          <a:p>
            <a:r>
              <a:rPr lang="en-US" dirty="0"/>
              <a:t>[</a:t>
            </a:r>
            <a:r>
              <a:rPr lang="en-US" dirty="0" err="1"/>
              <a:t>get_ports</a:t>
            </a:r>
            <a:r>
              <a:rPr lang="en-US" dirty="0"/>
              <a:t> ${</a:t>
            </a:r>
            <a:r>
              <a:rPr lang="en-US" dirty="0" err="1"/>
              <a:t>clock_port</a:t>
            </a:r>
            <a:r>
              <a:rPr lang="en-US" dirty="0"/>
              <a:t>}]</a:t>
            </a:r>
          </a:p>
          <a:p>
            <a:r>
              <a:rPr lang="en-US" dirty="0"/>
              <a:t># setting up constraints for the reset signal</a:t>
            </a:r>
          </a:p>
          <a:p>
            <a:r>
              <a:rPr lang="en-US" dirty="0"/>
              <a:t># Define input delays</a:t>
            </a:r>
          </a:p>
          <a:p>
            <a:r>
              <a:rPr lang="en-US" dirty="0" err="1"/>
              <a:t>set_input_delay</a:t>
            </a:r>
            <a:r>
              <a:rPr lang="en-US" dirty="0"/>
              <a:t> 0.4 -clock [</a:t>
            </a:r>
            <a:r>
              <a:rPr lang="en-US" dirty="0" err="1"/>
              <a:t>get_clocks</a:t>
            </a:r>
            <a:r>
              <a:rPr lang="en-US" dirty="0"/>
              <a:t> {</a:t>
            </a:r>
            <a:r>
              <a:rPr lang="en-US" dirty="0" err="1"/>
              <a:t>func_clk</a:t>
            </a:r>
            <a:r>
              <a:rPr lang="en-US" dirty="0"/>
              <a:t>}] ${</a:t>
            </a:r>
            <a:r>
              <a:rPr lang="en-US" dirty="0" err="1"/>
              <a:t>input_ports</a:t>
            </a:r>
            <a:r>
              <a:rPr lang="en-US" dirty="0"/>
              <a:t>}</a:t>
            </a:r>
          </a:p>
          <a:p>
            <a:r>
              <a:rPr lang="en-US" dirty="0"/>
              <a:t># Define output delays</a:t>
            </a:r>
          </a:p>
          <a:p>
            <a:r>
              <a:rPr lang="en-US" dirty="0" err="1"/>
              <a:t>set_output_delay</a:t>
            </a:r>
            <a:r>
              <a:rPr lang="en-US" dirty="0"/>
              <a:t> 0.6 -clock [</a:t>
            </a:r>
            <a:r>
              <a:rPr lang="en-US" dirty="0" err="1"/>
              <a:t>get_clocks</a:t>
            </a:r>
            <a:r>
              <a:rPr lang="en-US" dirty="0"/>
              <a:t> {</a:t>
            </a:r>
            <a:r>
              <a:rPr lang="en-US" dirty="0" err="1"/>
              <a:t>func_clk</a:t>
            </a:r>
            <a:r>
              <a:rPr lang="en-US" dirty="0"/>
              <a:t>}] ${</a:t>
            </a:r>
            <a:r>
              <a:rPr lang="en-US" dirty="0" err="1"/>
              <a:t>output_ports</a:t>
            </a:r>
            <a:r>
              <a:rPr lang="en-US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DFEE1-0336-2657-34BD-30302BE972F2}"/>
              </a:ext>
            </a:extLst>
          </p:cNvPr>
          <p:cNvSpPr txBox="1"/>
          <p:nvPr/>
        </p:nvSpPr>
        <p:spPr>
          <a:xfrm>
            <a:off x="259645" y="296404"/>
            <a:ext cx="62371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i="1" dirty="0"/>
              <a:t>SDC Code</a:t>
            </a:r>
            <a:r>
              <a:rPr lang="en-US" sz="2800" b="1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61B72-BC10-8B63-985E-69DBE680BF44}"/>
              </a:ext>
            </a:extLst>
          </p:cNvPr>
          <p:cNvSpPr txBox="1"/>
          <p:nvPr/>
        </p:nvSpPr>
        <p:spPr>
          <a:xfrm>
            <a:off x="5717366" y="2744646"/>
            <a:ext cx="659667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No Reset Port As Per Project Requirement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No Multicycle Setup Time/Hold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175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346E9-AFAD-38B4-A913-D837F24F9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A1AE2-D261-E751-0001-2CC2F1A99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86" y="322283"/>
            <a:ext cx="10058400" cy="729006"/>
          </a:xfrm>
        </p:spPr>
        <p:txBody>
          <a:bodyPr/>
          <a:lstStyle/>
          <a:p>
            <a:r>
              <a:rPr lang="en-BD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D3C92-17AA-387C-DC00-7F03D827E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28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3D4E4-3B5A-E3F1-F28E-8D7959E19B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09700-FD58-BB8C-BDAC-496DED264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787F9C-E62E-FA26-CB58-EA7805DECC2D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1906193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1EB300AA-44FD-222E-B2EE-C209CBDCDF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7756689"/>
              </p:ext>
            </p:extLst>
          </p:nvPr>
        </p:nvGraphicFramePr>
        <p:xfrm>
          <a:off x="587238" y="1120888"/>
          <a:ext cx="5195269" cy="483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405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4A031-A220-16AE-1946-2DF1568A1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E757C-057B-AC55-0A16-28B77A286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29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D83B6-1997-36B3-88C7-CE991F1B26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38CBA5-8A5B-BD29-0D90-4DBCA9A3D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E6F94-3B87-ACB9-EFAA-5B5D32F2977C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1906193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49AAF52-B504-645E-8C39-7AAA391D9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Floorplanning</a:t>
            </a:r>
            <a:r>
              <a:rPr lang="en-US" dirty="0"/>
              <a:t> 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44B5AB-5495-F8CA-A2FD-4B31181D7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1887" r="43549" b="2020"/>
          <a:stretch/>
        </p:blipFill>
        <p:spPr>
          <a:xfrm>
            <a:off x="359898" y="861646"/>
            <a:ext cx="6097173" cy="51347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D891C5-0CF4-6667-EC1E-C129662D6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05" b="3058"/>
          <a:stretch/>
        </p:blipFill>
        <p:spPr>
          <a:xfrm>
            <a:off x="6722471" y="1042255"/>
            <a:ext cx="4631329" cy="513470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19AD6D5-6650-A989-35F0-617B5B68024C}"/>
              </a:ext>
            </a:extLst>
          </p:cNvPr>
          <p:cNvSpPr/>
          <p:nvPr/>
        </p:nvSpPr>
        <p:spPr>
          <a:xfrm>
            <a:off x="9636369" y="3429000"/>
            <a:ext cx="1448973" cy="5240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71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2D890-9379-C476-16D0-A429B2AD3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11EEE-0E34-F5AD-A4DD-D14F04E84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21" y="322283"/>
            <a:ext cx="10058400" cy="729006"/>
          </a:xfrm>
        </p:spPr>
        <p:txBody>
          <a:bodyPr/>
          <a:lstStyle/>
          <a:p>
            <a:r>
              <a:rPr lang="en-BD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CCD25-2CD2-77B1-4327-E24262471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3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73FD8-B836-2A83-D905-461BCE39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0CCBA-E7D5-BF59-AB70-1131A3C11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0F57D8-3C80-D110-8748-AF696F2BB76F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/>
              </a:rPr>
              <a:t>Presented by: 1906081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A4DF55BE-8218-74DF-6FD6-8E9E3B8186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3688931"/>
              </p:ext>
            </p:extLst>
          </p:nvPr>
        </p:nvGraphicFramePr>
        <p:xfrm>
          <a:off x="491168" y="1206605"/>
          <a:ext cx="5195269" cy="483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5614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7CB74-9135-D2FE-FC6F-72FB9560E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EB7AF-64C8-3521-F52D-E9B092646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30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37C3B8-06AC-323A-09E8-79A1114077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B9804-656E-609E-14C8-5342C63E4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94C49A-C66D-C9CE-B54A-3F1D303FE4E9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1906193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0D939D-494E-8D4D-43DE-7F6060B47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Creating Power Mesh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8EFBF-16ED-D45F-FA5D-B1594B33D020}"/>
              </a:ext>
            </a:extLst>
          </p:cNvPr>
          <p:cNvSpPr txBox="1">
            <a:spLocks/>
          </p:cNvSpPr>
          <p:nvPr/>
        </p:nvSpPr>
        <p:spPr>
          <a:xfrm>
            <a:off x="838200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r>
              <a:rPr lang="en-US" i="1" u="sng" dirty="0"/>
              <a:t> </a:t>
            </a:r>
          </a:p>
          <a:p>
            <a:endParaRPr lang="en-US" i="1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805E19-6144-2DBD-0B5A-09CC7005E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278588" y="1076102"/>
            <a:ext cx="5634824" cy="510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03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49ABC-1F0E-B050-88F0-C67F7FE43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CE14D-E03D-84F2-B84E-A4F0AB4C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31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1ECC9-5722-387B-57A5-F1AC91462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755F9E-A915-D1E8-517A-4A2786FDC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97D8CC-3323-056C-A995-4542D321B445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1906193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5167785-7986-4F20-E700-02B0D0168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AF147-CFC1-58A3-7BC8-99632F78B47E}"/>
              </a:ext>
            </a:extLst>
          </p:cNvPr>
          <p:cNvSpPr txBox="1">
            <a:spLocks/>
          </p:cNvSpPr>
          <p:nvPr/>
        </p:nvSpPr>
        <p:spPr>
          <a:xfrm>
            <a:off x="838200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Placement</a:t>
            </a:r>
          </a:p>
          <a:p>
            <a:pPr marL="0" indent="0"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r>
              <a:rPr lang="en-US" i="1" u="sng" dirty="0"/>
              <a:t> </a:t>
            </a:r>
          </a:p>
          <a:p>
            <a:endParaRPr lang="en-US" i="1" u="sn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08C408-E61C-94E1-E4BC-B94DE0877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46"/>
          <a:stretch/>
        </p:blipFill>
        <p:spPr>
          <a:xfrm>
            <a:off x="838200" y="1132373"/>
            <a:ext cx="4943622" cy="49026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A04A2F-2C93-11E0-C2B0-596028989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410" y="954846"/>
            <a:ext cx="4991390" cy="494830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164956E-EC15-E6A6-3780-7AFFDC2E3F57}"/>
              </a:ext>
            </a:extLst>
          </p:cNvPr>
          <p:cNvSpPr/>
          <p:nvPr/>
        </p:nvSpPr>
        <p:spPr>
          <a:xfrm>
            <a:off x="7491281" y="2458329"/>
            <a:ext cx="1448973" cy="5240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64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57176-5CAB-2CD6-6729-A3371A36C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A38D2-F9EB-0E7A-4D50-33448412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32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63703-84BF-4556-2F58-587D387156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A1063-D8E6-AE30-19CF-2B33B81E1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69CAC3-1315-A17A-FF57-DE7804E5AABD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1906193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6284B52-DD2B-1E41-E832-53D1E48C8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3C1B9-3695-EB58-4410-696105838CE1}"/>
              </a:ext>
            </a:extLst>
          </p:cNvPr>
          <p:cNvSpPr txBox="1">
            <a:spLocks/>
          </p:cNvSpPr>
          <p:nvPr/>
        </p:nvSpPr>
        <p:spPr>
          <a:xfrm>
            <a:off x="838200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Clock Tree Synthesis (CTS) </a:t>
            </a:r>
          </a:p>
          <a:p>
            <a:pPr marL="0" indent="0">
              <a:buNone/>
            </a:pPr>
            <a:endParaRPr lang="en-US" i="1" u="sng" dirty="0"/>
          </a:p>
          <a:p>
            <a:pPr marL="0" indent="0"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r>
              <a:rPr lang="en-US" i="1" u="sng" dirty="0"/>
              <a:t> </a:t>
            </a:r>
          </a:p>
          <a:p>
            <a:endParaRPr lang="en-US" i="1" u="sn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D1F1C4-5C0D-58C2-A73E-B879666A9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3889" y="951990"/>
            <a:ext cx="9748912" cy="495640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FBCC80B-92B1-68EE-6525-DEF801B32264}"/>
              </a:ext>
            </a:extLst>
          </p:cNvPr>
          <p:cNvSpPr/>
          <p:nvPr/>
        </p:nvSpPr>
        <p:spPr>
          <a:xfrm>
            <a:off x="2954215" y="5537861"/>
            <a:ext cx="1448973" cy="5240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303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1C8A7-4648-8F54-514B-91ABF12B5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E52BE-5E96-F230-81FF-38C979D93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33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4A075-94FD-CA28-136E-23057913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5EE50-8DB4-2ECD-8CBF-B425F3827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FC9A87-D650-C71E-0205-F8393EF9DB5D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1906193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2F5B80-E596-F66E-DA01-BC4ADC47F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B6FB-E76E-FCF9-E617-5F7A0DD6C5EB}"/>
              </a:ext>
            </a:extLst>
          </p:cNvPr>
          <p:cNvSpPr txBox="1">
            <a:spLocks/>
          </p:cNvSpPr>
          <p:nvPr/>
        </p:nvSpPr>
        <p:spPr>
          <a:xfrm>
            <a:off x="838200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err="1"/>
              <a:t>Timedesign</a:t>
            </a:r>
            <a:r>
              <a:rPr lang="en-US" i="1" dirty="0"/>
              <a:t> Post CTS</a:t>
            </a:r>
          </a:p>
          <a:p>
            <a:pPr marL="0" indent="0">
              <a:buNone/>
            </a:pPr>
            <a:r>
              <a:rPr lang="en-US" i="1" u="sng" dirty="0"/>
              <a:t> </a:t>
            </a:r>
          </a:p>
          <a:p>
            <a:pPr marL="0" indent="0">
              <a:buNone/>
            </a:pPr>
            <a:endParaRPr lang="en-US" i="1" u="sng" dirty="0"/>
          </a:p>
          <a:p>
            <a:pPr marL="0" indent="0"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r>
              <a:rPr lang="en-US" i="1" u="sng" dirty="0"/>
              <a:t> </a:t>
            </a:r>
          </a:p>
          <a:p>
            <a:endParaRPr lang="en-US" i="1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8F439B-3A15-0BD4-2FF5-C876ADE3D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2187"/>
          <a:stretch/>
        </p:blipFill>
        <p:spPr>
          <a:xfrm>
            <a:off x="838200" y="1019713"/>
            <a:ext cx="4718538" cy="51572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13EC36E-2B63-B6F6-60B6-9C91762256A6}"/>
              </a:ext>
            </a:extLst>
          </p:cNvPr>
          <p:cNvSpPr/>
          <p:nvPr/>
        </p:nvSpPr>
        <p:spPr>
          <a:xfrm>
            <a:off x="2120656" y="2359855"/>
            <a:ext cx="1448973" cy="5240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B44E2D-198B-B425-97D1-13D9A5B93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4961" y="1019712"/>
            <a:ext cx="6377039" cy="5157251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BE0A4EC-5AB5-9B1D-4378-051D0A3C410C}"/>
              </a:ext>
            </a:extLst>
          </p:cNvPr>
          <p:cNvSpPr/>
          <p:nvPr/>
        </p:nvSpPr>
        <p:spPr>
          <a:xfrm>
            <a:off x="7436034" y="3144654"/>
            <a:ext cx="1370341" cy="45368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A8B555D-647E-5776-644F-52CEC15BF466}"/>
              </a:ext>
            </a:extLst>
          </p:cNvPr>
          <p:cNvSpPr/>
          <p:nvPr/>
        </p:nvSpPr>
        <p:spPr>
          <a:xfrm>
            <a:off x="1221545" y="5030372"/>
            <a:ext cx="1448973" cy="5240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72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9EBAE-33FC-E507-666C-FEB5C16C7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4FD3B-39D6-5075-D98C-FEAEA986B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34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2981A-DC4D-2C47-2BE3-0D57B01164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BD7B3-6EB8-BF92-8B32-AF1A30814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20BC7D-F599-B42A-9E6A-9B9D39CAB925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1906193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80912A-0B33-6CA2-EF13-3CD62AF01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B9166-669B-7739-A709-4336DEB3B5FF}"/>
              </a:ext>
            </a:extLst>
          </p:cNvPr>
          <p:cNvSpPr txBox="1">
            <a:spLocks/>
          </p:cNvSpPr>
          <p:nvPr/>
        </p:nvSpPr>
        <p:spPr>
          <a:xfrm>
            <a:off x="838200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Post-Route </a:t>
            </a:r>
            <a:r>
              <a:rPr lang="en-US" i="1"/>
              <a:t>timing and </a:t>
            </a:r>
            <a:r>
              <a:rPr lang="en-US" i="1" dirty="0"/>
              <a:t>SI Optimization </a:t>
            </a:r>
          </a:p>
          <a:p>
            <a:pPr marL="0" indent="0">
              <a:buNone/>
            </a:pPr>
            <a:endParaRPr lang="en-US" i="1" u="sng" dirty="0"/>
          </a:p>
          <a:p>
            <a:pPr marL="0" indent="0">
              <a:buNone/>
            </a:pPr>
            <a:r>
              <a:rPr lang="en-US" i="1" u="sng" dirty="0"/>
              <a:t> </a:t>
            </a:r>
          </a:p>
          <a:p>
            <a:pPr marL="0" indent="0">
              <a:buNone/>
            </a:pPr>
            <a:endParaRPr lang="en-US" i="1" u="sng" dirty="0"/>
          </a:p>
          <a:p>
            <a:pPr marL="0" indent="0"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r>
              <a:rPr lang="en-US" i="1" u="sng" dirty="0"/>
              <a:t> </a:t>
            </a:r>
          </a:p>
          <a:p>
            <a:endParaRPr lang="en-US" i="1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896710-C453-F476-F379-FDD815B07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2095" y="1139483"/>
            <a:ext cx="9872840" cy="462827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5C497EB-E695-E660-CEBD-C7C942AB5518}"/>
              </a:ext>
            </a:extLst>
          </p:cNvPr>
          <p:cNvSpPr/>
          <p:nvPr/>
        </p:nvSpPr>
        <p:spPr>
          <a:xfrm>
            <a:off x="1671711" y="4903763"/>
            <a:ext cx="2633003" cy="5240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98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F4EA8-D514-BF4E-986C-D00A51508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FD326-30BE-4B8C-19E4-ECB6E49D4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35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F3AC5-725E-F279-E446-353641AB61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86BF0-4225-973A-01AA-4B6161C77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D983A4-5DCC-8FED-40F4-1E4D78360EB9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1906193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17BFE6-2E04-B7BC-4DDB-042938ADA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BEE9-E19B-04E3-EC09-030FC5611B17}"/>
              </a:ext>
            </a:extLst>
          </p:cNvPr>
          <p:cNvSpPr txBox="1">
            <a:spLocks/>
          </p:cNvSpPr>
          <p:nvPr/>
        </p:nvSpPr>
        <p:spPr>
          <a:xfrm>
            <a:off x="838200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Adding filler </a:t>
            </a:r>
            <a:r>
              <a:rPr lang="en-US" i="1"/>
              <a:t>cell and </a:t>
            </a:r>
            <a:r>
              <a:rPr lang="en-US" i="1" dirty="0"/>
              <a:t>metal filling </a:t>
            </a:r>
          </a:p>
          <a:p>
            <a:pPr marL="0" indent="0">
              <a:buNone/>
            </a:pPr>
            <a:r>
              <a:rPr lang="en-US" i="1" u="sng" dirty="0"/>
              <a:t> </a:t>
            </a:r>
          </a:p>
          <a:p>
            <a:pPr marL="0" indent="0">
              <a:buNone/>
            </a:pPr>
            <a:endParaRPr lang="en-US" i="1" u="sng" dirty="0"/>
          </a:p>
          <a:p>
            <a:pPr marL="0" indent="0">
              <a:buNone/>
            </a:pPr>
            <a:r>
              <a:rPr lang="en-US" i="1" u="sng" dirty="0"/>
              <a:t> </a:t>
            </a:r>
          </a:p>
          <a:p>
            <a:pPr marL="0" indent="0">
              <a:buNone/>
            </a:pPr>
            <a:endParaRPr lang="en-US" i="1" u="sng" dirty="0"/>
          </a:p>
          <a:p>
            <a:pPr marL="0" indent="0"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r>
              <a:rPr lang="en-US" i="1" u="sng" dirty="0"/>
              <a:t> </a:t>
            </a:r>
          </a:p>
          <a:p>
            <a:endParaRPr lang="en-US" i="1" u="sn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F364ED-FD6C-F69A-5CCD-6D0BE2B0A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048" y="985113"/>
            <a:ext cx="5753903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09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C02E3-6CEF-B4C7-D1A3-3309B0BD8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5B9B-A2AD-1089-040B-BE773957C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36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D7A05-F0A5-80E6-A379-E4025801B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DD5DD-E3BD-8CAB-3E18-CF86CEB6F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5F3E0-6777-14EE-0391-C62839B5C148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1906193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D2B769-8CAD-456A-E3F3-71573665D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D290E-8365-A8ED-9873-8410E3FDC18B}"/>
              </a:ext>
            </a:extLst>
          </p:cNvPr>
          <p:cNvSpPr txBox="1">
            <a:spLocks/>
          </p:cNvSpPr>
          <p:nvPr/>
        </p:nvSpPr>
        <p:spPr>
          <a:xfrm>
            <a:off x="838200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DRC Check:</a:t>
            </a:r>
          </a:p>
          <a:p>
            <a:pPr marL="0" indent="0">
              <a:buNone/>
            </a:pPr>
            <a:r>
              <a:rPr lang="en-US" i="1" u="sng" dirty="0"/>
              <a:t> </a:t>
            </a:r>
          </a:p>
          <a:p>
            <a:pPr marL="0" indent="0">
              <a:buNone/>
            </a:pPr>
            <a:r>
              <a:rPr lang="en-US" i="1" u="sng" dirty="0"/>
              <a:t> </a:t>
            </a:r>
          </a:p>
          <a:p>
            <a:pPr marL="0" indent="0">
              <a:buNone/>
            </a:pPr>
            <a:endParaRPr lang="en-US" i="1" u="sng" dirty="0"/>
          </a:p>
          <a:p>
            <a:pPr marL="0" indent="0">
              <a:buNone/>
            </a:pPr>
            <a:r>
              <a:rPr lang="en-US" i="1" u="sng" dirty="0"/>
              <a:t> </a:t>
            </a:r>
          </a:p>
          <a:p>
            <a:pPr marL="0" indent="0">
              <a:buNone/>
            </a:pPr>
            <a:endParaRPr lang="en-US" i="1" u="sng" dirty="0"/>
          </a:p>
          <a:p>
            <a:pPr marL="0" indent="0"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r>
              <a:rPr lang="en-US" i="1" u="sng" dirty="0"/>
              <a:t> </a:t>
            </a:r>
          </a:p>
          <a:p>
            <a:endParaRPr lang="en-US" i="1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FBE3F8-80DB-439E-C6AE-14F61F2D9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39"/>
          <a:stretch/>
        </p:blipFill>
        <p:spPr>
          <a:xfrm>
            <a:off x="992945" y="1042661"/>
            <a:ext cx="4840460" cy="5296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AE0AA2-692D-58C7-573D-A2FA905B4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6769"/>
          <a:stretch/>
        </p:blipFill>
        <p:spPr>
          <a:xfrm>
            <a:off x="6358597" y="1042661"/>
            <a:ext cx="5079609" cy="480536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6DD0A0A-CF88-21BB-E55D-5339CC152E32}"/>
              </a:ext>
            </a:extLst>
          </p:cNvPr>
          <p:cNvSpPr/>
          <p:nvPr/>
        </p:nvSpPr>
        <p:spPr>
          <a:xfrm>
            <a:off x="7526215" y="4234374"/>
            <a:ext cx="1609753" cy="39155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56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B0268-3685-92BA-2173-AA9CFE11B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8F6D6-37DA-2B70-570B-3C42B418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37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2C408F-43BB-FBB1-DE9A-9D39239BB9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CFF48-2935-C7B6-13D7-EB4FC50B2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4650C9-F4C3-3CA9-18B2-7853E816DE40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1906193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9015B9-762A-3A03-4307-739053E1E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DD524-6522-FD21-66CD-D4805105849D}"/>
              </a:ext>
            </a:extLst>
          </p:cNvPr>
          <p:cNvSpPr txBox="1">
            <a:spLocks/>
          </p:cNvSpPr>
          <p:nvPr/>
        </p:nvSpPr>
        <p:spPr>
          <a:xfrm>
            <a:off x="852268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Report Timing</a:t>
            </a:r>
          </a:p>
          <a:p>
            <a:pPr marL="0" indent="0">
              <a:buNone/>
            </a:pPr>
            <a:endParaRPr lang="en-US" i="1" u="sng" dirty="0"/>
          </a:p>
          <a:p>
            <a:pPr marL="0" indent="0">
              <a:buNone/>
            </a:pPr>
            <a:r>
              <a:rPr lang="en-US" i="1" u="sng" dirty="0"/>
              <a:t> </a:t>
            </a:r>
          </a:p>
          <a:p>
            <a:pPr marL="0" indent="0">
              <a:buNone/>
            </a:pPr>
            <a:r>
              <a:rPr lang="en-US" i="1" u="sng" dirty="0"/>
              <a:t> </a:t>
            </a:r>
          </a:p>
          <a:p>
            <a:pPr marL="0" indent="0">
              <a:buNone/>
            </a:pPr>
            <a:endParaRPr lang="en-US" i="1" u="sng" dirty="0"/>
          </a:p>
          <a:p>
            <a:pPr marL="0" indent="0">
              <a:buNone/>
            </a:pPr>
            <a:r>
              <a:rPr lang="en-US" i="1" u="sng" dirty="0"/>
              <a:t> </a:t>
            </a:r>
          </a:p>
          <a:p>
            <a:pPr marL="0" indent="0">
              <a:buNone/>
            </a:pPr>
            <a:endParaRPr lang="en-US" i="1" u="sng" dirty="0"/>
          </a:p>
          <a:p>
            <a:pPr marL="0" indent="0"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r>
              <a:rPr lang="en-US" i="1" u="sng" dirty="0"/>
              <a:t> </a:t>
            </a:r>
          </a:p>
          <a:p>
            <a:endParaRPr lang="en-US" i="1" u="sn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AAA09B-FE05-F370-5C1B-61FBAE2D5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3515"/>
          <a:stretch/>
        </p:blipFill>
        <p:spPr>
          <a:xfrm>
            <a:off x="987139" y="1150033"/>
            <a:ext cx="10217722" cy="502693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D257F4B-89FF-9175-B278-BC0747292E11}"/>
              </a:ext>
            </a:extLst>
          </p:cNvPr>
          <p:cNvSpPr/>
          <p:nvPr/>
        </p:nvSpPr>
        <p:spPr>
          <a:xfrm>
            <a:off x="2845143" y="2858709"/>
            <a:ext cx="1609753" cy="39155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59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973AC-D032-EE29-FC2F-361CD3A64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EC848-3228-DF39-CFD5-0243C04B3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38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CDBDD-3EDB-2829-36DA-0D8F4A1602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A176D-E39E-81D0-5E09-D1E4DC7E3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64F0D6-0DCE-43D7-C3BF-4EB61D727E74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1906193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A8007F-411E-2A00-DE2A-27D720D66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75EFD-0167-3B63-91CD-AAAFB0E64294}"/>
              </a:ext>
            </a:extLst>
          </p:cNvPr>
          <p:cNvSpPr txBox="1">
            <a:spLocks/>
          </p:cNvSpPr>
          <p:nvPr/>
        </p:nvSpPr>
        <p:spPr>
          <a:xfrm>
            <a:off x="852268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Report Area</a:t>
            </a:r>
          </a:p>
          <a:p>
            <a:pPr marL="0" indent="0">
              <a:buNone/>
            </a:pPr>
            <a:endParaRPr lang="en-US" i="1" u="sng" dirty="0"/>
          </a:p>
          <a:p>
            <a:pPr marL="0" indent="0">
              <a:buNone/>
            </a:pPr>
            <a:r>
              <a:rPr lang="en-US" i="1" u="sng" dirty="0"/>
              <a:t> </a:t>
            </a:r>
          </a:p>
          <a:p>
            <a:pPr marL="0" indent="0">
              <a:buNone/>
            </a:pPr>
            <a:r>
              <a:rPr lang="en-US" i="1" u="sng" dirty="0"/>
              <a:t> </a:t>
            </a:r>
          </a:p>
          <a:p>
            <a:pPr marL="0" indent="0">
              <a:buNone/>
            </a:pPr>
            <a:endParaRPr lang="en-US" i="1" u="sng" dirty="0"/>
          </a:p>
          <a:p>
            <a:pPr marL="0" indent="0">
              <a:buNone/>
            </a:pPr>
            <a:r>
              <a:rPr lang="en-US" i="1" u="sng" dirty="0"/>
              <a:t> </a:t>
            </a:r>
          </a:p>
          <a:p>
            <a:pPr marL="0" indent="0">
              <a:buNone/>
            </a:pPr>
            <a:endParaRPr lang="en-US" i="1" u="sng" dirty="0"/>
          </a:p>
          <a:p>
            <a:pPr marL="0" indent="0"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endParaRPr lang="en-US" i="1" u="sng" dirty="0"/>
          </a:p>
          <a:p>
            <a:pPr marL="0" indent="0">
              <a:buFont typeface="Garamond" pitchFamily="18" charset="0"/>
              <a:buNone/>
            </a:pPr>
            <a:r>
              <a:rPr lang="en-US" i="1" u="sng" dirty="0"/>
              <a:t> </a:t>
            </a:r>
          </a:p>
          <a:p>
            <a:endParaRPr lang="en-US" i="1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82767E-C90A-C5B3-E4EF-CE7464E3C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35500" b="44720"/>
          <a:stretch/>
        </p:blipFill>
        <p:spPr>
          <a:xfrm>
            <a:off x="1997613" y="1569359"/>
            <a:ext cx="7863840" cy="371928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4FF692D-32D4-D9D9-FB40-261A146C3EB5}"/>
              </a:ext>
            </a:extLst>
          </p:cNvPr>
          <p:cNvSpPr/>
          <p:nvPr/>
        </p:nvSpPr>
        <p:spPr>
          <a:xfrm>
            <a:off x="7005710" y="2588454"/>
            <a:ext cx="1609753" cy="39155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29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94571-F4FF-DBCD-55F5-18DD6CBE8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2A8EF-2E60-B47C-3C60-3AE71E067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86" y="322283"/>
            <a:ext cx="10058400" cy="729006"/>
          </a:xfrm>
        </p:spPr>
        <p:txBody>
          <a:bodyPr/>
          <a:lstStyle/>
          <a:p>
            <a:r>
              <a:rPr lang="en-BD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CE76B-45F8-4583-47CA-209CF75AC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39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91FF8C-B302-E7D2-ACBF-E83E52D25A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F7D41-92B4-5312-3C26-03A65AE5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A2D4E-6821-1B2C-B9D0-E9F3E76A0538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/>
              </a:rPr>
              <a:t>Presented by: 1906081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1659A10A-607C-4C4D-1711-359C9D6A59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0521687"/>
              </p:ext>
            </p:extLst>
          </p:nvPr>
        </p:nvGraphicFramePr>
        <p:xfrm>
          <a:off x="587238" y="1120888"/>
          <a:ext cx="5195269" cy="483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1429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12D74-15FE-FDF6-10AF-7CB6D5353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4</a:t>
            </a:fld>
            <a:endParaRPr lang="en-B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F8AA81-B6D8-5EC4-63A9-A6D41F7F9ADD}"/>
              </a:ext>
            </a:extLst>
          </p:cNvPr>
          <p:cNvSpPr txBox="1"/>
          <p:nvPr/>
        </p:nvSpPr>
        <p:spPr>
          <a:xfrm>
            <a:off x="1226058" y="139508"/>
            <a:ext cx="9435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latin typeface="Arial Black" panose="020B0A04020102020204" pitchFamily="34" charset="0"/>
                <a:cs typeface="Arial" panose="020B0604020202020204" pitchFamily="34" charset="0"/>
              </a:rPr>
              <a:t>16-bit Carry-Lookahead Adder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FC2DFC2-2C47-F28B-888E-3DDF5E3720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E61BF55-4B73-5FBF-B03F-9CF37090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46C9A-839F-D467-CE9E-CE5FEA7D3E58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/>
              </a:rPr>
              <a:t>Presented by: 1906081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AutoShape 6" descr="Stick Figure Looks Through A Telescope w... | Stock Video | Pond5">
            <a:extLst>
              <a:ext uri="{FF2B5EF4-FFF2-40B4-BE49-F238E27FC236}">
                <a16:creationId xmlns:a16="http://schemas.microsoft.com/office/drawing/2014/main" id="{908D92CF-B466-263C-87C8-86EEA468A4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A705C-C1C1-C937-B610-AF592498C2BB}"/>
              </a:ext>
            </a:extLst>
          </p:cNvPr>
          <p:cNvSpPr txBox="1"/>
          <p:nvPr/>
        </p:nvSpPr>
        <p:spPr>
          <a:xfrm>
            <a:off x="0" y="1123278"/>
            <a:ext cx="12235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Designed an optimized 16 Bit Carry Lookahead Adder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3A7FBE-5D60-E124-5432-C70F940313D3}"/>
              </a:ext>
            </a:extLst>
          </p:cNvPr>
          <p:cNvSpPr txBox="1"/>
          <p:nvPr/>
        </p:nvSpPr>
        <p:spPr>
          <a:xfrm>
            <a:off x="873464" y="3165901"/>
            <a:ext cx="1981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RTL 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ADB812-7354-3698-5D99-CBE5A96485E7}"/>
              </a:ext>
            </a:extLst>
          </p:cNvPr>
          <p:cNvSpPr txBox="1"/>
          <p:nvPr/>
        </p:nvSpPr>
        <p:spPr>
          <a:xfrm>
            <a:off x="3122798" y="3165901"/>
            <a:ext cx="19559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Directed</a:t>
            </a:r>
          </a:p>
          <a:p>
            <a:r>
              <a:rPr lang="en-US" sz="2800" b="1" dirty="0"/>
              <a:t>Testbench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A5B9B2-9F8C-F710-048F-800C9C1C97AB}"/>
              </a:ext>
            </a:extLst>
          </p:cNvPr>
          <p:cNvSpPr txBox="1"/>
          <p:nvPr/>
        </p:nvSpPr>
        <p:spPr>
          <a:xfrm>
            <a:off x="5359308" y="3165901"/>
            <a:ext cx="19559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Layered</a:t>
            </a:r>
          </a:p>
          <a:p>
            <a:r>
              <a:rPr lang="en-US" sz="2800" b="1" dirty="0"/>
              <a:t>Testbench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38F2B6-D706-365D-3820-86E99D8909C9}"/>
              </a:ext>
            </a:extLst>
          </p:cNvPr>
          <p:cNvSpPr txBox="1"/>
          <p:nvPr/>
        </p:nvSpPr>
        <p:spPr>
          <a:xfrm>
            <a:off x="7595818" y="3165901"/>
            <a:ext cx="1749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Synthesis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73A074-2F2B-2FB0-981B-107E9A21128A}"/>
              </a:ext>
            </a:extLst>
          </p:cNvPr>
          <p:cNvSpPr txBox="1"/>
          <p:nvPr/>
        </p:nvSpPr>
        <p:spPr>
          <a:xfrm>
            <a:off x="9510125" y="3165901"/>
            <a:ext cx="16049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PnR</a:t>
            </a:r>
            <a:r>
              <a:rPr lang="en-US" sz="2800" b="1" dirty="0"/>
              <a:t> with</a:t>
            </a:r>
          </a:p>
          <a:p>
            <a:r>
              <a:rPr lang="en-US" sz="2800" b="1" dirty="0"/>
              <a:t>DRC </a:t>
            </a:r>
          </a:p>
        </p:txBody>
      </p:sp>
    </p:spTree>
    <p:extLst>
      <p:ext uri="{BB962C8B-B14F-4D97-AF65-F5344CB8AC3E}">
        <p14:creationId xmlns:p14="http://schemas.microsoft.com/office/powerpoint/2010/main" val="29273442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4D245-A55F-723B-BB65-738E1567B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C735D-8CFC-AE0E-5D45-B84211E1D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40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6E5C7-CD6A-076F-4191-7A1F07DFE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68601B-ABAC-94DC-9DF7-E0C274FB5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355FB7-504E-8554-34B6-ECCABA577E62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D3FAF7-FD29-0125-AA29-359DE4130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02864-5504-A348-8947-31D2E18E6C9E}"/>
              </a:ext>
            </a:extLst>
          </p:cNvPr>
          <p:cNvSpPr txBox="1">
            <a:spLocks/>
          </p:cNvSpPr>
          <p:nvPr/>
        </p:nvSpPr>
        <p:spPr>
          <a:xfrm>
            <a:off x="852268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Design Consideration: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r>
              <a:rPr lang="en-US" b="1" i="1" dirty="0"/>
              <a:t> </a:t>
            </a:r>
          </a:p>
          <a:p>
            <a:endParaRPr lang="en-US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87F1E6-23FB-16BE-09B4-FF1E8A436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504" y="1958353"/>
            <a:ext cx="4356498" cy="28360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43A328-1558-8258-61E6-1426FA64C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153" y="2110418"/>
            <a:ext cx="4444116" cy="27307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CD18F7-D957-D56F-4968-5256555E3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58353"/>
            <a:ext cx="4356498" cy="288280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2777FE4-9DB6-5719-DDEC-0991A6D0C3AD}"/>
              </a:ext>
            </a:extLst>
          </p:cNvPr>
          <p:cNvCxnSpPr/>
          <p:nvPr/>
        </p:nvCxnSpPr>
        <p:spPr>
          <a:xfrm>
            <a:off x="3904343" y="1683657"/>
            <a:ext cx="0" cy="37301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34F2F0-B41E-7C1E-563C-461F9D40D09D}"/>
              </a:ext>
            </a:extLst>
          </p:cNvPr>
          <p:cNvCxnSpPr>
            <a:cxnSpLocks/>
          </p:cNvCxnSpPr>
          <p:nvPr/>
        </p:nvCxnSpPr>
        <p:spPr>
          <a:xfrm>
            <a:off x="7828247" y="1683657"/>
            <a:ext cx="0" cy="37301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5D9A14-11F1-0226-55EE-AA5F2A3802DD}"/>
              </a:ext>
            </a:extLst>
          </p:cNvPr>
          <p:cNvSpPr txBox="1"/>
          <p:nvPr/>
        </p:nvSpPr>
        <p:spPr>
          <a:xfrm>
            <a:off x="969057" y="1232454"/>
            <a:ext cx="280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Carry Unit Blocks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5527AD-5FFD-7B1B-9F67-3AC70554356C}"/>
              </a:ext>
            </a:extLst>
          </p:cNvPr>
          <p:cNvSpPr txBox="1"/>
          <p:nvPr/>
        </p:nvSpPr>
        <p:spPr>
          <a:xfrm>
            <a:off x="4393062" y="1232454"/>
            <a:ext cx="280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Carry Unit Blocks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6CC30A-6353-8863-26BE-83D10E89850C}"/>
              </a:ext>
            </a:extLst>
          </p:cNvPr>
          <p:cNvSpPr txBox="1"/>
          <p:nvPr/>
        </p:nvSpPr>
        <p:spPr>
          <a:xfrm>
            <a:off x="8539011" y="1232454"/>
            <a:ext cx="280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Carry Unit Blocks </a:t>
            </a:r>
          </a:p>
        </p:txBody>
      </p:sp>
    </p:spTree>
    <p:extLst>
      <p:ext uri="{BB962C8B-B14F-4D97-AF65-F5344CB8AC3E}">
        <p14:creationId xmlns:p14="http://schemas.microsoft.com/office/powerpoint/2010/main" val="1858098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75EBD-D68A-E10B-CF79-19FFDFE89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B82D8-11BE-AF5D-6E58-EC3C99B7C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41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029B0-8E61-027F-6CED-583E2820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BB2FA-4393-74DE-6477-2267011C0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4F16B0-B32B-E4C7-62EA-D2988899A623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0767BA-69D6-4F34-8910-4E70640E1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26541-8F25-AAFD-040F-2F4B47D2764C}"/>
              </a:ext>
            </a:extLst>
          </p:cNvPr>
          <p:cNvSpPr txBox="1">
            <a:spLocks/>
          </p:cNvSpPr>
          <p:nvPr/>
        </p:nvSpPr>
        <p:spPr>
          <a:xfrm>
            <a:off x="852268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Design Consideration: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r>
              <a:rPr lang="en-US" b="1" i="1" dirty="0"/>
              <a:t> </a:t>
            </a:r>
          </a:p>
          <a:p>
            <a:endParaRPr lang="en-US" b="1" i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F8E23C-CB14-CE6C-BC90-C5E5440BD54B}"/>
              </a:ext>
            </a:extLst>
          </p:cNvPr>
          <p:cNvCxnSpPr/>
          <p:nvPr/>
        </p:nvCxnSpPr>
        <p:spPr>
          <a:xfrm>
            <a:off x="4651541" y="1730070"/>
            <a:ext cx="0" cy="37301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F51ECB5-6CD3-FA6B-C7D2-DC5BF498FD0A}"/>
              </a:ext>
            </a:extLst>
          </p:cNvPr>
          <p:cNvSpPr txBox="1"/>
          <p:nvPr/>
        </p:nvSpPr>
        <p:spPr>
          <a:xfrm>
            <a:off x="1716255" y="1278867"/>
            <a:ext cx="280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Carry Unit Blocks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D62580-7160-C24E-B8E3-2D58B3CDAEC3}"/>
              </a:ext>
            </a:extLst>
          </p:cNvPr>
          <p:cNvSpPr txBox="1"/>
          <p:nvPr/>
        </p:nvSpPr>
        <p:spPr>
          <a:xfrm>
            <a:off x="5140260" y="1278867"/>
            <a:ext cx="280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Carry Unit Blocks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DE0598-3756-1226-6344-83D37496F503}"/>
              </a:ext>
            </a:extLst>
          </p:cNvPr>
          <p:cNvSpPr txBox="1"/>
          <p:nvPr/>
        </p:nvSpPr>
        <p:spPr>
          <a:xfrm>
            <a:off x="9030739" y="1278867"/>
            <a:ext cx="280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Carry Unit Blocks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DE1A39-B6C6-B318-59D5-43FCD42A7C67}"/>
              </a:ext>
            </a:extLst>
          </p:cNvPr>
          <p:cNvSpPr txBox="1"/>
          <p:nvPr/>
        </p:nvSpPr>
        <p:spPr>
          <a:xfrm>
            <a:off x="211015" y="2194560"/>
            <a:ext cx="111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1F15A3-81D9-42DD-F672-981F34328BAB}"/>
              </a:ext>
            </a:extLst>
          </p:cNvPr>
          <p:cNvSpPr txBox="1"/>
          <p:nvPr/>
        </p:nvSpPr>
        <p:spPr>
          <a:xfrm>
            <a:off x="211015" y="2880928"/>
            <a:ext cx="111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C03D37-5252-FBF0-4075-4C55D19B241F}"/>
              </a:ext>
            </a:extLst>
          </p:cNvPr>
          <p:cNvSpPr txBox="1"/>
          <p:nvPr/>
        </p:nvSpPr>
        <p:spPr>
          <a:xfrm>
            <a:off x="211014" y="3635582"/>
            <a:ext cx="1505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Slack Time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E7025E-58E4-DF8B-396D-589D67A8F2E2}"/>
              </a:ext>
            </a:extLst>
          </p:cNvPr>
          <p:cNvCxnSpPr/>
          <p:nvPr/>
        </p:nvCxnSpPr>
        <p:spPr>
          <a:xfrm>
            <a:off x="211014" y="2672862"/>
            <a:ext cx="11142786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913985-D02E-76E0-A280-EB7FFD9B58BD}"/>
              </a:ext>
            </a:extLst>
          </p:cNvPr>
          <p:cNvCxnSpPr/>
          <p:nvPr/>
        </p:nvCxnSpPr>
        <p:spPr>
          <a:xfrm>
            <a:off x="268164" y="3429000"/>
            <a:ext cx="11142786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480007-F067-2CDB-7AB2-D6AD00BF6F5E}"/>
              </a:ext>
            </a:extLst>
          </p:cNvPr>
          <p:cNvCxnSpPr/>
          <p:nvPr/>
        </p:nvCxnSpPr>
        <p:spPr>
          <a:xfrm>
            <a:off x="8109849" y="1648199"/>
            <a:ext cx="0" cy="37301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B280F75-F6AB-057D-8D4B-B03D43402819}"/>
              </a:ext>
            </a:extLst>
          </p:cNvPr>
          <p:cNvSpPr txBox="1"/>
          <p:nvPr/>
        </p:nvSpPr>
        <p:spPr>
          <a:xfrm>
            <a:off x="2289469" y="2182571"/>
            <a:ext cx="1441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5213 nW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A61F2E-E169-931A-05B5-4F9EE86B8846}"/>
              </a:ext>
            </a:extLst>
          </p:cNvPr>
          <p:cNvSpPr txBox="1"/>
          <p:nvPr/>
        </p:nvSpPr>
        <p:spPr>
          <a:xfrm>
            <a:off x="5786323" y="2194560"/>
            <a:ext cx="1529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5213 nW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4F6C54-726E-40CD-6099-AF3653D6E168}"/>
              </a:ext>
            </a:extLst>
          </p:cNvPr>
          <p:cNvSpPr txBox="1"/>
          <p:nvPr/>
        </p:nvSpPr>
        <p:spPr>
          <a:xfrm>
            <a:off x="9322028" y="2182571"/>
            <a:ext cx="15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1960 nW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11BD50-0893-4F08-76DF-9AD2B5C1D85F}"/>
              </a:ext>
            </a:extLst>
          </p:cNvPr>
          <p:cNvSpPr txBox="1"/>
          <p:nvPr/>
        </p:nvSpPr>
        <p:spPr>
          <a:xfrm>
            <a:off x="2303327" y="2880928"/>
            <a:ext cx="111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656EEF-9E86-885C-2743-CDDFADC18492}"/>
              </a:ext>
            </a:extLst>
          </p:cNvPr>
          <p:cNvSpPr txBox="1"/>
          <p:nvPr/>
        </p:nvSpPr>
        <p:spPr>
          <a:xfrm>
            <a:off x="2124212" y="3595156"/>
            <a:ext cx="258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7004 ps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380A5D-26DA-E4B6-3738-28DDE78D4DB5}"/>
              </a:ext>
            </a:extLst>
          </p:cNvPr>
          <p:cNvSpPr txBox="1"/>
          <p:nvPr/>
        </p:nvSpPr>
        <p:spPr>
          <a:xfrm>
            <a:off x="5786324" y="3574934"/>
            <a:ext cx="111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7004 ps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F2CB13-1B9D-FE87-8F89-0C02533DDA9E}"/>
              </a:ext>
            </a:extLst>
          </p:cNvPr>
          <p:cNvSpPr txBox="1"/>
          <p:nvPr/>
        </p:nvSpPr>
        <p:spPr>
          <a:xfrm>
            <a:off x="8792605" y="3574934"/>
            <a:ext cx="2093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UNCONSTRAINED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1C29EE-3EA3-0275-907B-74965ED078CC}"/>
              </a:ext>
            </a:extLst>
          </p:cNvPr>
          <p:cNvSpPr txBox="1"/>
          <p:nvPr/>
        </p:nvSpPr>
        <p:spPr>
          <a:xfrm>
            <a:off x="5782407" y="2834036"/>
            <a:ext cx="111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35FFED-DF83-9F72-80FB-F3734690A6B1}"/>
              </a:ext>
            </a:extLst>
          </p:cNvPr>
          <p:cNvSpPr txBox="1"/>
          <p:nvPr/>
        </p:nvSpPr>
        <p:spPr>
          <a:xfrm>
            <a:off x="9279709" y="2834036"/>
            <a:ext cx="111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E97B5A0-A428-A54C-D46E-56181C165EAC}"/>
              </a:ext>
            </a:extLst>
          </p:cNvPr>
          <p:cNvSpPr/>
          <p:nvPr/>
        </p:nvSpPr>
        <p:spPr>
          <a:xfrm>
            <a:off x="8679886" y="3508993"/>
            <a:ext cx="2365141" cy="6103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30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BFF5A-A90B-DFDA-6D31-867CF577D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26E12-F3AF-415D-7422-3AE8D18E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42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237C9-6898-8003-67C4-CB1A566FEA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5F7E7-0A3B-E4BF-9595-C96330F5B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E80F05-5172-1C1F-BFB9-70558C2662C2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810828-1C3E-BC98-F27F-AD314E37E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E9F07-F627-AFBB-C2D2-8CC187FB0FE8}"/>
              </a:ext>
            </a:extLst>
          </p:cNvPr>
          <p:cNvSpPr txBox="1">
            <a:spLocks/>
          </p:cNvSpPr>
          <p:nvPr/>
        </p:nvSpPr>
        <p:spPr>
          <a:xfrm>
            <a:off x="852268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Genus Optimization: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r>
              <a:rPr lang="en-US" b="1" i="1" dirty="0"/>
              <a:t> </a:t>
            </a:r>
          </a:p>
          <a:p>
            <a:endParaRPr lang="en-US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95DF0F-D20A-B433-A0A7-DA3143F42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15" y="923108"/>
            <a:ext cx="10855569" cy="538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6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7ECC4-4AC7-7C7F-DC4B-43E67988E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DCEFC-5CE5-A295-FEED-B2C6FC0E1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43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3A381-E5D8-C723-90C7-38FD4D36C5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450344-3C4A-769E-23A1-2AC60EA9B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3172E4-251C-4846-6DDE-E27FE3DE5696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076C3B-E36F-D739-CA1D-5EE0FC6BF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BABA2-E186-1366-5D68-DDA91C1DA5F4}"/>
              </a:ext>
            </a:extLst>
          </p:cNvPr>
          <p:cNvSpPr txBox="1">
            <a:spLocks/>
          </p:cNvSpPr>
          <p:nvPr/>
        </p:nvSpPr>
        <p:spPr>
          <a:xfrm>
            <a:off x="852268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Genus Optimization: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r>
              <a:rPr lang="en-US" b="1" i="1" dirty="0"/>
              <a:t> </a:t>
            </a:r>
          </a:p>
          <a:p>
            <a:endParaRPr lang="en-US" b="1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78535E-A15F-CB0D-26CB-146DC1BB78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62" t="6205" r="10558" b="4775"/>
          <a:stretch/>
        </p:blipFill>
        <p:spPr>
          <a:xfrm>
            <a:off x="2845143" y="734466"/>
            <a:ext cx="6857002" cy="56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919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FC570-368E-F42C-77C6-789E89887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480D6-2D67-C682-295F-FF178805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44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45A6E-9E2B-C0CE-C368-6F0EE6821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F259F-EC7C-A92B-4D9D-F01F4271F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A26431-421D-BD0F-269A-A9AE776FB49D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D9F06E-F4EB-BCF5-460A-15BA8C39F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C1420-ED08-9F8D-959C-0A5757BBD9CC}"/>
              </a:ext>
            </a:extLst>
          </p:cNvPr>
          <p:cNvSpPr txBox="1">
            <a:spLocks/>
          </p:cNvSpPr>
          <p:nvPr/>
        </p:nvSpPr>
        <p:spPr>
          <a:xfrm>
            <a:off x="852268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Genus Optimization: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r>
              <a:rPr lang="en-US" b="1" i="1" dirty="0"/>
              <a:t> </a:t>
            </a:r>
          </a:p>
          <a:p>
            <a:endParaRPr lang="en-US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19DB40-EE47-C8AD-436E-8F4F759DC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81" y="959634"/>
            <a:ext cx="9955237" cy="493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269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409A2-7DC7-F652-1829-CD8CAE711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A76F2-E2B2-0777-26C1-148263807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45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C8A25-6E11-8638-D4D8-EE7CD0F451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57DCF-8FB2-4EDC-2112-CCCD519A7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696B6C-BDBE-8EA6-33CD-5A9860CE5E75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DDDA0A-E084-B41E-77EE-C592C8729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50852-69F9-4FB7-B2AB-650844DE44A1}"/>
              </a:ext>
            </a:extLst>
          </p:cNvPr>
          <p:cNvSpPr txBox="1">
            <a:spLocks/>
          </p:cNvSpPr>
          <p:nvPr/>
        </p:nvSpPr>
        <p:spPr>
          <a:xfrm>
            <a:off x="852268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Genus Optimization: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r>
              <a:rPr lang="en-US" b="1" i="1" dirty="0"/>
              <a:t> </a:t>
            </a:r>
          </a:p>
          <a:p>
            <a:endParaRPr lang="en-US" b="1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D4F62A-B1DC-1CE0-4C40-F4CA09B9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68" y="1575582"/>
            <a:ext cx="5112434" cy="36158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C112A2-5A28-6447-F155-50DE67E11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300" y="1575582"/>
            <a:ext cx="5183650" cy="361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115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FB05B-B8AC-72E5-86F6-87E3D8C25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A444C-0EF5-E2D3-2AF1-157FE4043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46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00E9E2-EC99-346C-4060-DBA35530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9EA36-3018-D504-CDEF-657B338AA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6D7FF5-1D60-ACDD-5239-3A8C4D18CF23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16007F-DD3A-65BF-F4AD-1EC4D9096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78BDD-27F3-717F-36D4-1D9B022290F7}"/>
              </a:ext>
            </a:extLst>
          </p:cNvPr>
          <p:cNvSpPr txBox="1">
            <a:spLocks/>
          </p:cNvSpPr>
          <p:nvPr/>
        </p:nvSpPr>
        <p:spPr>
          <a:xfrm>
            <a:off x="852268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Genus Optimization: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r>
              <a:rPr lang="en-US" b="1" i="1" dirty="0"/>
              <a:t> </a:t>
            </a:r>
          </a:p>
          <a:p>
            <a:endParaRPr lang="en-US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7F6258-0AF6-DB25-4454-A2F5BFC6B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412" y="1243415"/>
            <a:ext cx="8811175" cy="437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184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F2C27-3D7E-CA42-D080-174C9029B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128F9-83CE-1CE4-3F6F-04B23AC2F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47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16A41B-FB13-CA22-A75B-2095ED71A1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2AB6E-7256-4D77-4AB3-F28FA5A1A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0B5AED-A109-5FD0-7518-308F6C84830A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7D69BB8-A52D-BD67-5526-29E6C8D38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FC8B6-B77B-D981-5461-C6964C7465BC}"/>
              </a:ext>
            </a:extLst>
          </p:cNvPr>
          <p:cNvSpPr txBox="1">
            <a:spLocks/>
          </p:cNvSpPr>
          <p:nvPr/>
        </p:nvSpPr>
        <p:spPr>
          <a:xfrm>
            <a:off x="852268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Genus Optimization: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r>
              <a:rPr lang="en-US" b="1" i="1" dirty="0"/>
              <a:t> </a:t>
            </a:r>
          </a:p>
          <a:p>
            <a:endParaRPr lang="en-US" b="1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DBF8EC-3AAE-B565-1675-C06E46F46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87" y="1001508"/>
            <a:ext cx="9786425" cy="485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638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44EA1-824C-8C00-9B53-68619333D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ACD6F-0FF2-D290-54C5-CF56518F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48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B9A58-2FFA-4C9F-306F-FF1DFC053E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5D79A8-45F9-4920-E05C-11D4E1445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96F13C-9BBA-A8D8-D668-0942049A0091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1C731B-F76F-A2CA-3989-4471E630D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07B73-331B-35EF-9113-921B337250F4}"/>
              </a:ext>
            </a:extLst>
          </p:cNvPr>
          <p:cNvSpPr txBox="1">
            <a:spLocks/>
          </p:cNvSpPr>
          <p:nvPr/>
        </p:nvSpPr>
        <p:spPr>
          <a:xfrm>
            <a:off x="852268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Genus Optimization: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r>
              <a:rPr lang="en-US" b="1" i="1" dirty="0"/>
              <a:t> </a:t>
            </a:r>
          </a:p>
          <a:p>
            <a:endParaRPr lang="en-US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E55FB-0651-3E5E-6FFE-810B07E0E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31" y="991039"/>
            <a:ext cx="10515599" cy="501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86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B7BFB-FA42-0893-FC1A-5E51E916D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ED5DE-4A00-B693-D121-9D5E074F0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49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63A5E1-4AB2-1F4D-F93B-731C4232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61315-CF02-471B-0C63-F9A22FF07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134394-5A4D-DCF8-A000-9467BBE96180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6E488F-63B4-59F2-BDD0-940E2F7C7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F2747-660A-4D66-3969-0F0C68555587}"/>
              </a:ext>
            </a:extLst>
          </p:cNvPr>
          <p:cNvSpPr txBox="1">
            <a:spLocks/>
          </p:cNvSpPr>
          <p:nvPr/>
        </p:nvSpPr>
        <p:spPr>
          <a:xfrm>
            <a:off x="852268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Innovus Optimization: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r>
              <a:rPr lang="en-US" b="1" i="1" dirty="0"/>
              <a:t> </a:t>
            </a:r>
          </a:p>
          <a:p>
            <a:endParaRPr lang="en-US" b="1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DD9175-4D25-65F3-F17A-1922D7B92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917" y="1622108"/>
            <a:ext cx="3958883" cy="36137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8F87A8-9026-1810-1785-4EEE0A4FE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410" y="1103781"/>
            <a:ext cx="4175673" cy="465043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69CDCB9-D90B-A910-4ECF-3EF1F42E8305}"/>
              </a:ext>
            </a:extLst>
          </p:cNvPr>
          <p:cNvSpPr/>
          <p:nvPr/>
        </p:nvSpPr>
        <p:spPr>
          <a:xfrm>
            <a:off x="3179298" y="2293034"/>
            <a:ext cx="2078502" cy="703384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8C58EC-8E89-FE24-B7BE-B4B49EF0A82D}"/>
              </a:ext>
            </a:extLst>
          </p:cNvPr>
          <p:cNvSpPr/>
          <p:nvPr/>
        </p:nvSpPr>
        <p:spPr>
          <a:xfrm>
            <a:off x="7196884" y="1941342"/>
            <a:ext cx="2078502" cy="703384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CD5D1F6-D1AD-ADF8-0E00-E665D05BFF60}"/>
              </a:ext>
            </a:extLst>
          </p:cNvPr>
          <p:cNvSpPr/>
          <p:nvPr/>
        </p:nvSpPr>
        <p:spPr>
          <a:xfrm>
            <a:off x="6703342" y="4574710"/>
            <a:ext cx="2078502" cy="703384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05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EEB94-5CA4-6CD9-FE6E-A10E06E4A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412CD-CB08-B5A9-FA3D-0F0C3E132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21" y="322283"/>
            <a:ext cx="10058400" cy="729006"/>
          </a:xfrm>
        </p:spPr>
        <p:txBody>
          <a:bodyPr/>
          <a:lstStyle/>
          <a:p>
            <a:r>
              <a:rPr lang="en-BD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1241D-0072-FEC4-034A-86DD7521A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5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3CDF72-8CD4-F5E4-4216-42C401ED9C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B1726-0D7C-208E-558A-65CAF916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50713-C689-677A-56A3-DB0B1B53F9F4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/>
              </a:rPr>
              <a:t>Presented by: 1906081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3" name="Content Placeholder 6">
            <a:extLst>
              <a:ext uri="{FF2B5EF4-FFF2-40B4-BE49-F238E27FC236}">
                <a16:creationId xmlns:a16="http://schemas.microsoft.com/office/drawing/2014/main" id="{FE3E9F9C-1054-CFF2-3F87-5929AD7029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3892408"/>
              </p:ext>
            </p:extLst>
          </p:nvPr>
        </p:nvGraphicFramePr>
        <p:xfrm>
          <a:off x="536636" y="1225155"/>
          <a:ext cx="5195269" cy="483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17475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CD6A2-AD2D-6CFC-B9D8-D5710952D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F17DE-75C9-77B6-805E-4235B58A0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50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9D1FDA-D137-9ED0-C865-59923A65B5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92380-4854-66E1-464E-E991D1CC0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7310D8-D3F7-1FF0-FD21-621C8A8AF464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19BC8F-2059-6009-A2CB-BF207D37B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2CFB4-FA57-4003-7E5C-25E772BC271A}"/>
              </a:ext>
            </a:extLst>
          </p:cNvPr>
          <p:cNvSpPr txBox="1">
            <a:spLocks/>
          </p:cNvSpPr>
          <p:nvPr/>
        </p:nvSpPr>
        <p:spPr>
          <a:xfrm>
            <a:off x="852268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Innovus Optimization: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r>
              <a:rPr lang="en-US" b="1" i="1" dirty="0"/>
              <a:t> </a:t>
            </a:r>
          </a:p>
          <a:p>
            <a:endParaRPr lang="en-US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12AB5E-B724-E04A-1788-B97C1C833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68" y="1028099"/>
            <a:ext cx="4983458" cy="48018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894E89-0FA5-1D2B-5022-949D51FF6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451" y="1028099"/>
            <a:ext cx="4603417" cy="480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05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91DCE-05F5-EEF0-D4BC-6524DD78B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1FF91-84E9-731A-C7B9-1A26FCB1E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51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384BBC-5735-6652-BE56-4DBD66DE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19592-08C7-BB40-E9ED-8101474D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36F647-65A6-B8D6-FF20-D08BCFEA26DC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01C3F2-022E-6979-FC38-3F3B9E7A9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85DC2-F907-A411-8001-DC58C10E7FC3}"/>
              </a:ext>
            </a:extLst>
          </p:cNvPr>
          <p:cNvSpPr txBox="1">
            <a:spLocks/>
          </p:cNvSpPr>
          <p:nvPr/>
        </p:nvSpPr>
        <p:spPr>
          <a:xfrm>
            <a:off x="852268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Innovus Optimization: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r>
              <a:rPr lang="en-US" b="1" i="1" dirty="0"/>
              <a:t> </a:t>
            </a:r>
          </a:p>
          <a:p>
            <a:endParaRPr lang="en-US" b="1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52759C-A20A-13E9-695E-161463160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31" y="1467684"/>
            <a:ext cx="5379719" cy="39226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0E92D7-6276-8389-D760-EC714F776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935" y="1008097"/>
            <a:ext cx="4517781" cy="47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807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3D4AB-18FB-4A7E-F682-51DB47E4E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6B4FA-ECA7-37FA-42FD-46332837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52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E1EC6-C608-9EF6-7222-195C92D294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248D1-D8C4-D56A-DA5C-F6437BDB3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518E2D-A788-1854-2074-1D9162C89374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226F6A-14DA-EA31-4E74-0421AB866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E8FFB-26A2-C71A-0AF1-BF608ED5C973}"/>
              </a:ext>
            </a:extLst>
          </p:cNvPr>
          <p:cNvSpPr txBox="1">
            <a:spLocks/>
          </p:cNvSpPr>
          <p:nvPr/>
        </p:nvSpPr>
        <p:spPr>
          <a:xfrm>
            <a:off x="852268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Innovus Optimization: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r>
              <a:rPr lang="en-US" b="1" i="1" dirty="0"/>
              <a:t> </a:t>
            </a:r>
          </a:p>
          <a:p>
            <a:endParaRPr lang="en-US" b="1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65DE1E-F236-3612-4947-163E44EC5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3609" y="893898"/>
            <a:ext cx="6503408" cy="507020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77766EC-EDDB-DD97-33EB-E531980A4E17}"/>
              </a:ext>
            </a:extLst>
          </p:cNvPr>
          <p:cNvSpPr/>
          <p:nvPr/>
        </p:nvSpPr>
        <p:spPr>
          <a:xfrm>
            <a:off x="2630658" y="5373859"/>
            <a:ext cx="1955409" cy="2532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36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6FD3C-EFE2-A69B-E42F-47695DBE5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DC00E-AA36-3A93-D19E-11E88193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53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26837-DF51-F7B4-4F46-224EB45F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E336D-76BD-8E33-3340-43070E578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8A3BD2-6036-9915-730F-B3B47445A636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1906192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16EF0A-B2BF-3BB8-B980-13E1465C7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489"/>
            <a:ext cx="10515600" cy="586747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80BA6-516D-76C8-412F-406078A9FA8B}"/>
              </a:ext>
            </a:extLst>
          </p:cNvPr>
          <p:cNvSpPr txBox="1">
            <a:spLocks/>
          </p:cNvSpPr>
          <p:nvPr/>
        </p:nvSpPr>
        <p:spPr>
          <a:xfrm>
            <a:off x="852268" y="323557"/>
            <a:ext cx="10515600" cy="585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Innovus Optimization: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 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endParaRPr lang="en-US" b="1" i="1" dirty="0"/>
          </a:p>
          <a:p>
            <a:pPr marL="0" indent="0">
              <a:buFont typeface="Garamond" pitchFamily="18" charset="0"/>
              <a:buNone/>
            </a:pPr>
            <a:r>
              <a:rPr lang="en-US" b="1" i="1" dirty="0"/>
              <a:t> </a:t>
            </a:r>
          </a:p>
          <a:p>
            <a:endParaRPr lang="en-US" b="1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579191-EED9-3594-F958-0955DC5D6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33" y="1392702"/>
            <a:ext cx="5271868" cy="43903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6BEA24-22AE-5A3D-ADE7-C5C8EF865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611" y="1392702"/>
            <a:ext cx="5039807" cy="439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514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9BF54-647E-6D07-537F-BD5DBF474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A4F3B-B909-5BD8-12BE-F03DDEF79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86" y="322283"/>
            <a:ext cx="10058400" cy="729006"/>
          </a:xfrm>
        </p:spPr>
        <p:txBody>
          <a:bodyPr/>
          <a:lstStyle/>
          <a:p>
            <a:r>
              <a:rPr lang="en-BD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C746A-1FFE-38C3-A8C3-05F17B9C9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54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3C5423-14C2-78A3-B991-270645AC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A730D-1F53-2608-C6E5-09859CF22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9AC1EF-E8D5-E9F1-8F51-3EA44C596A15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/>
              </a:rPr>
              <a:t>Presented by: 1906081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AFB942F3-E858-1BBD-EE6E-D1035BE43E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2998919"/>
              </p:ext>
            </p:extLst>
          </p:nvPr>
        </p:nvGraphicFramePr>
        <p:xfrm>
          <a:off x="587238" y="1120888"/>
          <a:ext cx="5195269" cy="483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8815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BF11D-A416-0F4E-9F78-0DF2456C7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78" y="159912"/>
            <a:ext cx="10058400" cy="729006"/>
          </a:xfrm>
        </p:spPr>
        <p:txBody>
          <a:bodyPr/>
          <a:lstStyle/>
          <a:p>
            <a:r>
              <a:rPr lang="en-BD" dirty="0"/>
              <a:t>References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3A405-BAC8-CE44-AF2C-14F06899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55</a:t>
            </a:fld>
            <a:endParaRPr lang="en-BD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51B91D69-193C-4542-FC70-BC36120B6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2EF784E2-F0FA-A3E3-7B20-51F97E438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1C83E-9E21-942F-BA47-A7F3CF0257FE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 panose="020B0606020202030204" pitchFamily="34" charset="0"/>
              </a:rPr>
              <a:t>Presented by: 1906081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ED0538-7741-D7DD-29DD-F7A35DFB1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511" y="1049657"/>
            <a:ext cx="11709607" cy="3268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Bibliography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[1]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[1] G. B. Rosenberger, “Simultaneous Carry Adder,” Dec. 27, 1960 Accessed: Dec. 06, 2024. [Online]. Available: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https://patents.google.com/patent/US2966305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en-US" altLang="en-US" dirty="0">
                <a:latin typeface="Arial" panose="020B0604020202020204" pitchFamily="34" charset="0"/>
              </a:rPr>
              <a:t>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] N. H. E.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Weste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David Money Harris,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CMOS VLSI design : a circuits and systems perspective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Noida: Pearson, 2015.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ErcegovacM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D. and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.,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Digital arithmetic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San Francisco, Ca: Morgan Kaufmann Publishers, 2004.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[4] “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SystemVerilog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TestBench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,”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ChipVerify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https://www.chipverify.com/systemverilog/systemverilog-simple-testbench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[5] P. Balasubramanian and D. L. Maskell, “A New Carry Look-Ahead Adder Architecture Optimized for Speed and Energy,”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Electronics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vol. 13, no. 18, pp. 3668–3668, Sep. 2024,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https://doi.org/10.3390/electronics13183668.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8827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EAC5EC-44D3-DDF0-9E71-72D1059D9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t>56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540550-E3C4-821E-3E45-FCD7B0CE8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837DD6-B38B-1405-0BDA-37FE1E0C4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90F021-5A95-A45A-C6D7-4DE98531AA19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 panose="020B0606020202030204" pitchFamily="34" charset="0"/>
              </a:rPr>
              <a:t>Presented by: 1906081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2A2698-EBED-BF61-9C04-CAA12861AF53}"/>
              </a:ext>
            </a:extLst>
          </p:cNvPr>
          <p:cNvSpPr txBox="1"/>
          <p:nvPr/>
        </p:nvSpPr>
        <p:spPr>
          <a:xfrm>
            <a:off x="27047" y="2403042"/>
            <a:ext cx="113839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Arial Black" panose="020B0A04020102020204" pitchFamily="34" charset="0"/>
              </a:rPr>
              <a:t>Thank You</a:t>
            </a:r>
          </a:p>
          <a:p>
            <a:pPr algn="ctr"/>
            <a:r>
              <a:rPr lang="en-US" sz="2400" dirty="0"/>
              <a:t>Question and Answer Session</a:t>
            </a:r>
          </a:p>
        </p:txBody>
      </p:sp>
    </p:spTree>
    <p:extLst>
      <p:ext uri="{BB962C8B-B14F-4D97-AF65-F5344CB8AC3E}">
        <p14:creationId xmlns:p14="http://schemas.microsoft.com/office/powerpoint/2010/main" val="10289399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88750-1B31-4024-115F-A653E11D6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987F0-0FE1-D93A-DAAB-5016D67F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08" y="75767"/>
            <a:ext cx="10058400" cy="729006"/>
          </a:xfrm>
        </p:spPr>
        <p:txBody>
          <a:bodyPr/>
          <a:lstStyle/>
          <a:p>
            <a:r>
              <a:rPr lang="en-US" dirty="0"/>
              <a:t>RTL Design (Appendix)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B5056-5701-78CC-28ED-906638B13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57</a:t>
            </a:fld>
            <a:endParaRPr lang="en-BD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35202B56-C52F-D435-1F1D-CB4869AFCD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EB5D6E00-A77E-AFC7-86AE-A5ED43D7A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0A186-C267-6D2B-A2DA-10BDF4A7860A}"/>
              </a:ext>
            </a:extLst>
          </p:cNvPr>
          <p:cNvSpPr txBox="1"/>
          <p:nvPr/>
        </p:nvSpPr>
        <p:spPr>
          <a:xfrm>
            <a:off x="9459470" y="6454154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1906081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1F88F2-C439-F571-D772-2F891FDA4DC4}"/>
              </a:ext>
            </a:extLst>
          </p:cNvPr>
          <p:cNvSpPr txBox="1"/>
          <p:nvPr/>
        </p:nvSpPr>
        <p:spPr>
          <a:xfrm>
            <a:off x="3088888" y="2927195"/>
            <a:ext cx="4739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537E0-84F1-1B65-C1A5-927CD9A91DBF}"/>
              </a:ext>
            </a:extLst>
          </p:cNvPr>
          <p:cNvSpPr txBox="1"/>
          <p:nvPr/>
        </p:nvSpPr>
        <p:spPr>
          <a:xfrm>
            <a:off x="113675" y="1181758"/>
            <a:ext cx="6133474" cy="2171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gen_prop_unit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    input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    input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a, b,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g, p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g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b; 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bitwise generator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b; 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bitwise propagator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EAAEA6-6CC4-83C1-27D7-DFAEAA4D3B1F}"/>
              </a:ext>
            </a:extLst>
          </p:cNvPr>
          <p:cNvSpPr txBox="1"/>
          <p:nvPr/>
        </p:nvSpPr>
        <p:spPr>
          <a:xfrm>
            <a:off x="113675" y="3429000"/>
            <a:ext cx="6133474" cy="2863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base4_carry_unit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g, 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Generate signals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p, 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Propagate signals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     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Carry-in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Carry-out vector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g[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(p[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g[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(p[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g[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(p[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g[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(p[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pPr>
              <a:lnSpc>
                <a:spcPts val="18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0E5060-94E8-D527-5F08-7722D26AB7EA}"/>
              </a:ext>
            </a:extLst>
          </p:cNvPr>
          <p:cNvSpPr txBox="1"/>
          <p:nvPr/>
        </p:nvSpPr>
        <p:spPr>
          <a:xfrm>
            <a:off x="6096000" y="798101"/>
            <a:ext cx="598232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summation_unit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8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p,          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Input vector p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      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Carry-in signal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     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Carry-out vector for each bit (except for the first bit)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      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       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Clock signal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sum,        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Output sum vector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          carry_out16</a:t>
            </a:r>
          </a:p>
          <a:p>
            <a:pPr>
              <a:lnSpc>
                <a:spcPts val="18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800"/>
              </a:lnSpc>
            </a:pP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integer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8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//changed to </a:t>
            </a:r>
            <a:r>
              <a:rPr lang="en-US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driver and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monitor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sum[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 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First bit sum using carry-in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b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sum[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p[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];  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Remaining bits sum using </a:t>
            </a:r>
            <a:r>
              <a:rPr lang="en-US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carry_out16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ts val="1800"/>
              </a:lnSpc>
            </a:pPr>
            <a:b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474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92D36-E849-61E4-CB7B-61717CD21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9E065-1330-661E-A440-D9A83BF74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08" y="75767"/>
            <a:ext cx="10058400" cy="729006"/>
          </a:xfrm>
        </p:spPr>
        <p:txBody>
          <a:bodyPr/>
          <a:lstStyle/>
          <a:p>
            <a:r>
              <a:rPr lang="en-US" dirty="0"/>
              <a:t>RTL Design (Appendix)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FBA62-DF5E-97B6-D6DC-88272684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58</a:t>
            </a:fld>
            <a:endParaRPr lang="en-BD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E15C4B69-DAFA-6BDE-1CB7-B2CD54C811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0DADE376-B015-6049-AC44-E7311D899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38DB-F6B6-FB3A-4E64-BED276AC83FA}"/>
              </a:ext>
            </a:extLst>
          </p:cNvPr>
          <p:cNvSpPr txBox="1"/>
          <p:nvPr/>
        </p:nvSpPr>
        <p:spPr>
          <a:xfrm>
            <a:off x="9459470" y="6454154"/>
            <a:ext cx="214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1906081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62C38-7794-3161-2659-DB57076E252B}"/>
              </a:ext>
            </a:extLst>
          </p:cNvPr>
          <p:cNvSpPr txBox="1"/>
          <p:nvPr/>
        </p:nvSpPr>
        <p:spPr>
          <a:xfrm>
            <a:off x="3088888" y="2927195"/>
            <a:ext cx="4739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DF6FA6-124F-5707-1F3C-3A956CE4DF0D}"/>
              </a:ext>
            </a:extLst>
          </p:cNvPr>
          <p:cNvSpPr txBox="1"/>
          <p:nvPr/>
        </p:nvSpPr>
        <p:spPr>
          <a:xfrm>
            <a:off x="0" y="951632"/>
            <a:ext cx="6716310" cy="5403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Instantiate the </a:t>
            </a:r>
            <a:r>
              <a:rPr 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generate and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propagate unit for 16 bits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gen_prop_unit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gen_prop_inst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(a),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(b),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(g),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(p)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pPr>
              <a:lnSpc>
                <a:spcPts val="18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Instantiate the base4 carry unit for the lower 4 bits (a[3:0], b[3:0])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base4_carry_unit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carry_unit1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(g[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        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The initial carry-in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(cout1)       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Carry out for lower 4 bits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pPr>
              <a:lnSpc>
                <a:spcPts val="18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Carry-out from the first unit (cout1[4]) becomes the carry-in for the second unit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cout_mid1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cout1[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F02A2C-6D8A-8222-0517-90F71E9F6C5B}"/>
              </a:ext>
            </a:extLst>
          </p:cNvPr>
          <p:cNvSpPr txBox="1"/>
          <p:nvPr/>
        </p:nvSpPr>
        <p:spPr>
          <a:xfrm>
            <a:off x="6651702" y="1921829"/>
            <a:ext cx="5589405" cy="3787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Instantiate the summation unit to calculate the final 16-bit sum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summation_unit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sum_unit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(p),             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Propagate signal from the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gen_prop_unit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        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Carry-in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cout4[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cout3[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cout2[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cout1[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Carry-out bits from all carry units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(sum),              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Output sum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carry_out16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(carry_out16)</a:t>
            </a:r>
          </a:p>
          <a:p>
            <a:pPr>
              <a:lnSpc>
                <a:spcPts val="1800"/>
              </a:lnSpc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pPr>
              <a:lnSpc>
                <a:spcPts val="1800"/>
              </a:lnSpc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28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43C6F-67F6-6030-8C28-865552D49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0E797-F2AE-0A2C-F43E-58D81D52C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1239"/>
            <a:ext cx="10058400" cy="72900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4251F-CEE5-1D1A-74AC-B88597ECB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6</a:t>
            </a:fld>
            <a:endParaRPr lang="en-BD"/>
          </a:p>
        </p:txBody>
      </p:sp>
      <p:sp>
        <p:nvSpPr>
          <p:cNvPr id="20" name="Date Placeholder 4">
            <a:extLst>
              <a:ext uri="{FF2B5EF4-FFF2-40B4-BE49-F238E27FC236}">
                <a16:creationId xmlns:a16="http://schemas.microsoft.com/office/drawing/2014/main" id="{4AD4A76E-B701-D6D1-7F64-BB6B1908FF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9564F79A-CD36-BD28-402E-6BC5FE2C3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A7D1AA-2BE3-C79E-1624-43A0C7D09D44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/>
              </a:rPr>
              <a:t>Presented by: 1906081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2FD94-28AB-E31D-9DF1-96D4E9FC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938" y="1325769"/>
            <a:ext cx="8933186" cy="908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0723F7-7777-48E6-2000-AE32E046E6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869"/>
          <a:stretch/>
        </p:blipFill>
        <p:spPr>
          <a:xfrm>
            <a:off x="124931" y="2385170"/>
            <a:ext cx="5905500" cy="25348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085510-23B9-7EEB-A17C-9827A8016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431" y="2630023"/>
            <a:ext cx="6000750" cy="2266950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0DC7214A-C2AE-7866-344C-8785D9D26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7" y="5772459"/>
            <a:ext cx="114275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[1] G. B. Rosenberger, “Simultaneous Carry Adder,” Dec. 27, 1960 Accessed: Dec. 06, 2024. [Online]. Available: https://patents.google.com/patent/US2966305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553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3D953-3096-D2DA-D6F4-1275C74E0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C4793-CEEA-B54E-9D1E-6EF37044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843"/>
            <a:ext cx="10058400" cy="72900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85143-846C-D9CD-19F0-4F5695638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7</a:t>
            </a:fld>
            <a:endParaRPr lang="en-BD"/>
          </a:p>
        </p:txBody>
      </p:sp>
      <p:sp>
        <p:nvSpPr>
          <p:cNvPr id="20" name="Date Placeholder 4">
            <a:extLst>
              <a:ext uri="{FF2B5EF4-FFF2-40B4-BE49-F238E27FC236}">
                <a16:creationId xmlns:a16="http://schemas.microsoft.com/office/drawing/2014/main" id="{373D0C35-130E-69A1-B178-AA0FE0B90F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C165DAF6-5A55-F946-464C-31BCAB85D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D360E3-2C59-D097-E60A-49D2817382C3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/>
              </a:rPr>
              <a:t>Presented by: 1906081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588252-534F-C400-65D0-1590D291E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6" y="674377"/>
            <a:ext cx="11688787" cy="530988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A12CB8A-4783-B3B8-EB3E-E23C6B8BB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03315"/>
            <a:ext cx="1219200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en-US" altLang="en-US" sz="1600" dirty="0">
                <a:latin typeface="Arial" panose="020B0604020202020204" pitchFamily="34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] N. H. E.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Weste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David Money Harris,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CMOS VLSI design : a </a:t>
            </a: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circuits and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systems perspective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Noida: Pearson, 2015.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6A5CAD-536A-96BB-34C7-74A709043A86}"/>
              </a:ext>
            </a:extLst>
          </p:cNvPr>
          <p:cNvSpPr/>
          <p:nvPr/>
        </p:nvSpPr>
        <p:spPr>
          <a:xfrm>
            <a:off x="2388433" y="2658256"/>
            <a:ext cx="659567" cy="5446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495300-5C45-9D34-8643-4D83F4BAA4DA}"/>
              </a:ext>
            </a:extLst>
          </p:cNvPr>
          <p:cNvSpPr/>
          <p:nvPr/>
        </p:nvSpPr>
        <p:spPr>
          <a:xfrm>
            <a:off x="3819994" y="2995535"/>
            <a:ext cx="659567" cy="5446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E7FCA5-5B6D-E27E-D93D-E5658452D484}"/>
              </a:ext>
            </a:extLst>
          </p:cNvPr>
          <p:cNvSpPr/>
          <p:nvPr/>
        </p:nvSpPr>
        <p:spPr>
          <a:xfrm>
            <a:off x="976859" y="3770027"/>
            <a:ext cx="659567" cy="5446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4D55BC-7DD8-9963-8BE7-669E7E46A14C}"/>
              </a:ext>
            </a:extLst>
          </p:cNvPr>
          <p:cNvSpPr/>
          <p:nvPr/>
        </p:nvSpPr>
        <p:spPr>
          <a:xfrm>
            <a:off x="3810001" y="4104807"/>
            <a:ext cx="659567" cy="5446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47CF75-477E-B6C5-C693-3821F58B0494}"/>
              </a:ext>
            </a:extLst>
          </p:cNvPr>
          <p:cNvSpPr/>
          <p:nvPr/>
        </p:nvSpPr>
        <p:spPr>
          <a:xfrm>
            <a:off x="9526250" y="2995535"/>
            <a:ext cx="659567" cy="5446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0BC916-B3DF-BFC3-F3CE-182978C63EEE}"/>
              </a:ext>
            </a:extLst>
          </p:cNvPr>
          <p:cNvSpPr/>
          <p:nvPr/>
        </p:nvSpPr>
        <p:spPr>
          <a:xfrm>
            <a:off x="9526249" y="4096317"/>
            <a:ext cx="659567" cy="5446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EF518F-39D1-BC33-995E-293E2878EB3C}"/>
              </a:ext>
            </a:extLst>
          </p:cNvPr>
          <p:cNvSpPr/>
          <p:nvPr/>
        </p:nvSpPr>
        <p:spPr>
          <a:xfrm>
            <a:off x="976859" y="4877145"/>
            <a:ext cx="659567" cy="544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0D8DAA-581E-0A7B-E7BC-57B9B1299262}"/>
              </a:ext>
            </a:extLst>
          </p:cNvPr>
          <p:cNvSpPr/>
          <p:nvPr/>
        </p:nvSpPr>
        <p:spPr>
          <a:xfrm>
            <a:off x="2388433" y="4877145"/>
            <a:ext cx="659567" cy="544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715B02-13B6-77CD-1CD3-AA0E08E94B4F}"/>
              </a:ext>
            </a:extLst>
          </p:cNvPr>
          <p:cNvSpPr/>
          <p:nvPr/>
        </p:nvSpPr>
        <p:spPr>
          <a:xfrm>
            <a:off x="9526248" y="4660011"/>
            <a:ext cx="659567" cy="544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B15672-E12A-2C08-5D41-A5878D42E508}"/>
              </a:ext>
            </a:extLst>
          </p:cNvPr>
          <p:cNvSpPr/>
          <p:nvPr/>
        </p:nvSpPr>
        <p:spPr>
          <a:xfrm>
            <a:off x="9526247" y="5224918"/>
            <a:ext cx="659567" cy="544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1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121F5-D136-42A4-7480-1842EAAEC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493CB-0C90-A531-5A74-6F7E60BEC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843"/>
            <a:ext cx="10058400" cy="72900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76E5E-0FE2-FB4E-8E07-A30E26DE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8</a:t>
            </a:fld>
            <a:endParaRPr lang="en-BD"/>
          </a:p>
        </p:txBody>
      </p:sp>
      <p:sp>
        <p:nvSpPr>
          <p:cNvPr id="20" name="Date Placeholder 4">
            <a:extLst>
              <a:ext uri="{FF2B5EF4-FFF2-40B4-BE49-F238E27FC236}">
                <a16:creationId xmlns:a16="http://schemas.microsoft.com/office/drawing/2014/main" id="{61BA7401-B349-B075-3BB2-4378341D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3B6C8866-C16E-350E-8715-FFDA80A94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61918A-6FB8-4177-D588-E24680F91BA6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>
                <a:solidFill>
                  <a:srgbClr val="FFFF00"/>
                </a:solidFill>
                <a:latin typeface="Arial Narrow"/>
              </a:rPr>
              <a:t>Presented by: 1906081</a:t>
            </a:r>
            <a:endParaRPr lang="en-GB" i="1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97B2FE-EF2F-8892-A956-97057C5C2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30" y="837784"/>
            <a:ext cx="7194047" cy="5072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5D6347-E615-3E27-BFAF-94FC36098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894" y="1030805"/>
            <a:ext cx="3667125" cy="2209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14EA48-576B-D78B-5B85-1DC1CA22B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990" y="3813180"/>
            <a:ext cx="4864146" cy="5435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9E41DA-8EFC-44D1-D560-70098B3C47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628"/>
          <a:stretch/>
        </p:blipFill>
        <p:spPr>
          <a:xfrm>
            <a:off x="6971668" y="4537188"/>
            <a:ext cx="4801125" cy="10572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3E5013-8882-5887-6FA1-6FD3BE29595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785" t="20956" r="15127" b="18068"/>
          <a:stretch/>
        </p:blipFill>
        <p:spPr>
          <a:xfrm>
            <a:off x="10113971" y="4859329"/>
            <a:ext cx="520349" cy="486024"/>
          </a:xfrm>
          <a:prstGeom prst="rect">
            <a:avLst/>
          </a:prstGeom>
        </p:spPr>
      </p:pic>
      <p:sp>
        <p:nvSpPr>
          <p:cNvPr id="18" name="Rectangle 1">
            <a:extLst>
              <a:ext uri="{FF2B5EF4-FFF2-40B4-BE49-F238E27FC236}">
                <a16:creationId xmlns:a16="http://schemas.microsoft.com/office/drawing/2014/main" id="{616411CC-47B2-160F-6DBD-A6B490076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13" y="6088653"/>
            <a:ext cx="1102103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ErcegovacM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D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and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.,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Digital arithmetic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San Francisco, Ca: Morgan Kaufmann Publishers, 2004.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191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9622E-536C-735C-3A46-97AF737C2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8933F-53B2-FDCD-255F-1F34A405E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21" y="322283"/>
            <a:ext cx="10058400" cy="729006"/>
          </a:xfrm>
        </p:spPr>
        <p:txBody>
          <a:bodyPr/>
          <a:lstStyle/>
          <a:p>
            <a:r>
              <a:rPr lang="en-BD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C17E-7DCB-E9E2-8FB2-18058086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0950" y="6501638"/>
            <a:ext cx="521970" cy="308530"/>
          </a:xfrm>
        </p:spPr>
        <p:txBody>
          <a:bodyPr/>
          <a:lstStyle/>
          <a:p>
            <a:fld id="{E9C29D53-9981-884B-B5B6-B5743DF81FD1}" type="slidenum">
              <a:rPr lang="en-BD" smtClean="0"/>
              <a:t>9</a:t>
            </a:fld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B5127-3BF5-2479-1E47-1F19C2C8E0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486" y="6501637"/>
            <a:ext cx="4825314" cy="375412"/>
          </a:xfrm>
        </p:spPr>
        <p:txBody>
          <a:bodyPr/>
          <a:lstStyle/>
          <a:p>
            <a:r>
              <a:rPr lang="en-US" dirty="0"/>
              <a:t>EEE 468 (2024) – Project Presentation  Group 3.G2</a:t>
            </a:r>
            <a:endParaRPr lang="en-B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A0E2E-2206-BB9E-F3AD-7DFA46424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482588"/>
            <a:ext cx="3878168" cy="375412"/>
          </a:xfrm>
        </p:spPr>
        <p:txBody>
          <a:bodyPr/>
          <a:lstStyle/>
          <a:p>
            <a:r>
              <a:rPr lang="en-US" dirty="0"/>
              <a:t>16-bit Carry-Lookahead Adder</a:t>
            </a:r>
            <a:endParaRPr lang="en-B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DA906-D50D-420D-326D-372028308DB7}"/>
              </a:ext>
            </a:extLst>
          </p:cNvPr>
          <p:cNvSpPr txBox="1"/>
          <p:nvPr/>
        </p:nvSpPr>
        <p:spPr>
          <a:xfrm>
            <a:off x="9459470" y="6470825"/>
            <a:ext cx="214994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/>
              </a:rPr>
              <a:t>Presented by: 1906081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B8BDBE3A-6BBF-2A1A-4784-7F711ED768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0541204"/>
              </p:ext>
            </p:extLst>
          </p:nvPr>
        </p:nvGraphicFramePr>
        <p:xfrm>
          <a:off x="506324" y="1135879"/>
          <a:ext cx="5195269" cy="483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91365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10A0D59A31444DAB0CE8603F611125" ma:contentTypeVersion="14" ma:contentTypeDescription="Create a new document." ma:contentTypeScope="" ma:versionID="d49d369af41df6913d9fa838e03aca05">
  <xsd:schema xmlns:xsd="http://www.w3.org/2001/XMLSchema" xmlns:xs="http://www.w3.org/2001/XMLSchema" xmlns:p="http://schemas.microsoft.com/office/2006/metadata/properties" xmlns:ns2="a394fc10-ea84-4ace-878c-3f7931003a5b" xmlns:ns3="b5a02e82-66fa-424c-a596-cee7faae1515" targetNamespace="http://schemas.microsoft.com/office/2006/metadata/properties" ma:root="true" ma:fieldsID="10d9b69ea8389d3c604c35665fe50617" ns2:_="" ns3:_="">
    <xsd:import namespace="a394fc10-ea84-4ace-878c-3f7931003a5b"/>
    <xsd:import namespace="b5a02e82-66fa-424c-a596-cee7faae15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94fc10-ea84-4ace-878c-3f7931003a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86e39378-e5b3-4363-9849-d730c44b92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a02e82-66fa-424c-a596-cee7faae151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bc95a4bd-1da0-4563-b3ed-cfb1c5bd3ec5}" ma:internalName="TaxCatchAll" ma:showField="CatchAllData" ma:web="b5a02e82-66fa-424c-a596-cee7faae151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5a02e82-66fa-424c-a596-cee7faae1515" xsi:nil="true"/>
    <lcf76f155ced4ddcb4097134ff3c332f xmlns="a394fc10-ea84-4ace-878c-3f7931003a5b">
      <Terms xmlns="http://schemas.microsoft.com/office/infopath/2007/PartnerControls"/>
    </lcf76f155ced4ddcb4097134ff3c332f>
    <SharedWithUsers xmlns="b5a02e82-66fa-424c-a596-cee7faae1515">
      <UserInfo>
        <DisplayName>1906090 - Mir Noushad Hussain</DisplayName>
        <AccountId>9</AccountId>
        <AccountType/>
      </UserInfo>
      <UserInfo>
        <DisplayName>1906091 - Irfan Ahmed</DisplayName>
        <AccountId>14</AccountId>
        <AccountType/>
      </UserInfo>
      <UserInfo>
        <DisplayName>1906070 - Md. Mostaqul Islam</DisplayName>
        <AccountId>15</AccountId>
        <AccountType/>
      </UserInfo>
      <UserInfo>
        <DisplayName>1906080 - Md. Liton Ali</DisplayName>
        <AccountId>13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6E0F68-088F-4A57-9792-008CB5F0D2BC}">
  <ds:schemaRefs>
    <ds:schemaRef ds:uri="a394fc10-ea84-4ace-878c-3f7931003a5b"/>
    <ds:schemaRef ds:uri="b5a02e82-66fa-424c-a596-cee7faae151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C23C86E-2FCB-4CDE-8723-1F9E7DCB861A}">
  <ds:schemaRefs>
    <ds:schemaRef ds:uri="a394fc10-ea84-4ace-878c-3f7931003a5b"/>
    <ds:schemaRef ds:uri="b5a02e82-66fa-424c-a596-cee7faae151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07E24E4-FAAC-4265-89CE-BE0FBC7D11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{05D23346-88B9-1E48-85E6-2D29E7791F05}tf10001067</Template>
  <TotalTime>672</TotalTime>
  <Words>3886</Words>
  <Application>Microsoft Office PowerPoint</Application>
  <PresentationFormat>Widescreen</PresentationFormat>
  <Paragraphs>827</Paragraphs>
  <Slides>58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9" baseType="lpstr">
      <vt:lpstr>Arial</vt:lpstr>
      <vt:lpstr>Arial Black</vt:lpstr>
      <vt:lpstr>Arial Narrow</vt:lpstr>
      <vt:lpstr>Calibri</vt:lpstr>
      <vt:lpstr>Cambria Math</vt:lpstr>
      <vt:lpstr>Century Gothic</vt:lpstr>
      <vt:lpstr>Consolas</vt:lpstr>
      <vt:lpstr>Fira Code</vt:lpstr>
      <vt:lpstr>Garamond</vt:lpstr>
      <vt:lpstr>Times New Roman</vt:lpstr>
      <vt:lpstr>Savon</vt:lpstr>
      <vt:lpstr>16-bit Carry-Lookahead Adder</vt:lpstr>
      <vt:lpstr>Outline</vt:lpstr>
      <vt:lpstr>Outline</vt:lpstr>
      <vt:lpstr>PowerPoint Presentation</vt:lpstr>
      <vt:lpstr>Outline</vt:lpstr>
      <vt:lpstr>Introduction</vt:lpstr>
      <vt:lpstr>Introduction</vt:lpstr>
      <vt:lpstr>Introduction</vt:lpstr>
      <vt:lpstr>Outline</vt:lpstr>
      <vt:lpstr>RTL Design</vt:lpstr>
      <vt:lpstr>RTL Design</vt:lpstr>
      <vt:lpstr>RTL Design</vt:lpstr>
      <vt:lpstr>RTL Design (Insert Genus Pic)</vt:lpstr>
      <vt:lpstr>Outline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References</vt:lpstr>
      <vt:lpstr>PowerPoint Presentation</vt:lpstr>
      <vt:lpstr>RTL Design (Appendix)</vt:lpstr>
      <vt:lpstr>RTL Design (Appendix)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Sajid Muhaimin Choudhury</dc:creator>
  <cp:lastModifiedBy>1906081 - Anindya Kishore Choudhury</cp:lastModifiedBy>
  <cp:revision>34</cp:revision>
  <cp:lastPrinted>2023-06-08T10:53:35Z</cp:lastPrinted>
  <dcterms:created xsi:type="dcterms:W3CDTF">2021-07-11T09:27:00Z</dcterms:created>
  <dcterms:modified xsi:type="dcterms:W3CDTF">2024-12-13T15:00:57Z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0x0101006410A0D59A31444DAB0CE8603F611125</vt:lpwstr>
  </property>
  <property fmtid="{D5CDD505-2E9C-101B-9397-08002B2CF9AE}" pid="3" name="MediaServiceImageTags">
    <vt:lpwstr/>
  </property>
</Properties>
</file>